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5143500" type="screen16x9"/>
  <p:notesSz cx="6858000" cy="9144000"/>
  <p:embeddedFontLst>
    <p:embeddedFont>
      <p:font typeface="EB Garamond Medium" panose="020F0502020204030204" pitchFamily="34" charset="0"/>
      <p:regular r:id="rId15"/>
      <p:bold r:id="rId16"/>
      <p:italic r:id="rId17"/>
      <p:boldItalic r:id="rId18"/>
    </p:embeddedFont>
    <p:embeddedFont>
      <p:font typeface="Fira Sans Extra Condensed" panose="020F0502020204030204" pitchFamily="34" charset="0"/>
      <p:regular r:id="rId19"/>
      <p:bold r:id="rId20"/>
      <p:italic r:id="rId21"/>
      <p:boldItalic r:id="rId22"/>
    </p:embeddedFont>
    <p:embeddedFont>
      <p:font typeface="Fira Sans Extra Condensed Medium" panose="020B0603050000020004" pitchFamily="34" charset="0"/>
      <p:regular r:id="rId23"/>
      <p:bold r:id="rId24"/>
      <p:italic r:id="rId25"/>
      <p:boldItalic r:id="rId26"/>
    </p:embeddedFont>
    <p:embeddedFont>
      <p:font typeface="Fira Sans Extra Condensed SemiBold" panose="020B06030500000200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f0GReHRD0abSLcCv/jxuJrMMA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AC4980-9A5D-4403-8E5A-69114A8D4F59}">
  <a:tblStyle styleId="{17AC4980-9A5D-4403-8E5A-69114A8D4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39" d="100"/>
          <a:sy n="139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0" name="Google Shape;13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2" name="Google Shape;14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7" name="Google Shape;16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2" name="Google Shape;8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3" name="Google Shape;9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7" name="Google Shape;10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6" name="Google Shape;1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30"/>
          <p:cNvGrpSpPr/>
          <p:nvPr/>
        </p:nvGrpSpPr>
        <p:grpSpPr>
          <a:xfrm rot="5400000" flipH="1">
            <a:off x="6774096" y="2476697"/>
            <a:ext cx="4070909" cy="183000"/>
            <a:chOff x="1471325" y="4724925"/>
            <a:chExt cx="5486400" cy="183000"/>
          </a:xfrm>
        </p:grpSpPr>
        <p:sp>
          <p:nvSpPr>
            <p:cNvPr id="50" name="Google Shape;50;p30"/>
            <p:cNvSpPr/>
            <p:nvPr/>
          </p:nvSpPr>
          <p:spPr>
            <a:xfrm>
              <a:off x="1471325" y="4724925"/>
              <a:ext cx="1371600" cy="18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0"/>
            <p:cNvSpPr/>
            <p:nvPr/>
          </p:nvSpPr>
          <p:spPr>
            <a:xfrm>
              <a:off x="2842925" y="4724925"/>
              <a:ext cx="1371600" cy="18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0"/>
            <p:cNvSpPr/>
            <p:nvPr/>
          </p:nvSpPr>
          <p:spPr>
            <a:xfrm>
              <a:off x="4214525" y="4724925"/>
              <a:ext cx="1371600" cy="18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0"/>
            <p:cNvSpPr/>
            <p:nvPr/>
          </p:nvSpPr>
          <p:spPr>
            <a:xfrm>
              <a:off x="5586125" y="4724925"/>
              <a:ext cx="1371600" cy="18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4381650" y="1580294"/>
            <a:ext cx="36891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EB Garamond Medium"/>
              <a:buNone/>
              <a:defRPr sz="3000"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ubTitle" idx="1"/>
          </p:nvPr>
        </p:nvSpPr>
        <p:spPr>
          <a:xfrm>
            <a:off x="4381650" y="2787144"/>
            <a:ext cx="36891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"/>
          <p:cNvGrpSpPr/>
          <p:nvPr/>
        </p:nvGrpSpPr>
        <p:grpSpPr>
          <a:xfrm>
            <a:off x="5729301" y="1302108"/>
            <a:ext cx="2228886" cy="2184539"/>
            <a:chOff x="4673248" y="387504"/>
            <a:chExt cx="3879034" cy="3179509"/>
          </a:xfrm>
        </p:grpSpPr>
        <p:sp>
          <p:nvSpPr>
            <p:cNvPr id="61" name="Google Shape;61;p1"/>
            <p:cNvSpPr/>
            <p:nvPr/>
          </p:nvSpPr>
          <p:spPr>
            <a:xfrm>
              <a:off x="6586626" y="948803"/>
              <a:ext cx="735487" cy="1243831"/>
            </a:xfrm>
            <a:custGeom>
              <a:avLst/>
              <a:gdLst/>
              <a:ahLst/>
              <a:cxnLst/>
              <a:rect l="l" t="t" r="r" b="b"/>
              <a:pathLst>
                <a:path w="9591" h="16220" extrusionOk="0">
                  <a:moveTo>
                    <a:pt x="9590" y="0"/>
                  </a:moveTo>
                  <a:lnTo>
                    <a:pt x="5780" y="3173"/>
                  </a:lnTo>
                  <a:lnTo>
                    <a:pt x="0" y="14590"/>
                  </a:lnTo>
                  <a:lnTo>
                    <a:pt x="3612" y="16219"/>
                  </a:lnTo>
                  <a:lnTo>
                    <a:pt x="9236" y="5015"/>
                  </a:lnTo>
                  <a:lnTo>
                    <a:pt x="9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030555" y="911119"/>
              <a:ext cx="291556" cy="385189"/>
            </a:xfrm>
            <a:custGeom>
              <a:avLst/>
              <a:gdLst/>
              <a:ahLst/>
              <a:cxnLst/>
              <a:rect l="l" t="t" r="r" b="b"/>
              <a:pathLst>
                <a:path w="3802" h="5023" extrusionOk="0">
                  <a:moveTo>
                    <a:pt x="3801" y="0"/>
                  </a:moveTo>
                  <a:lnTo>
                    <a:pt x="33" y="3145"/>
                  </a:lnTo>
                  <a:cubicBezTo>
                    <a:pt x="0" y="3759"/>
                    <a:pt x="502" y="4220"/>
                    <a:pt x="1052" y="4220"/>
                  </a:cubicBezTo>
                  <a:cubicBezTo>
                    <a:pt x="1213" y="4220"/>
                    <a:pt x="1378" y="4180"/>
                    <a:pt x="1535" y="4094"/>
                  </a:cubicBezTo>
                  <a:lnTo>
                    <a:pt x="1535" y="4094"/>
                  </a:lnTo>
                  <a:cubicBezTo>
                    <a:pt x="1516" y="4650"/>
                    <a:pt x="1968" y="5018"/>
                    <a:pt x="2435" y="5018"/>
                  </a:cubicBezTo>
                  <a:cubicBezTo>
                    <a:pt x="2670" y="5018"/>
                    <a:pt x="2908" y="4926"/>
                    <a:pt x="3093" y="4717"/>
                  </a:cubicBezTo>
                  <a:lnTo>
                    <a:pt x="3093" y="4717"/>
                  </a:lnTo>
                  <a:cubicBezTo>
                    <a:pt x="3080" y="4892"/>
                    <a:pt x="3221" y="5022"/>
                    <a:pt x="3381" y="5022"/>
                  </a:cubicBezTo>
                  <a:cubicBezTo>
                    <a:pt x="3403" y="5022"/>
                    <a:pt x="3425" y="5020"/>
                    <a:pt x="3447" y="5015"/>
                  </a:cubicBezTo>
                  <a:lnTo>
                    <a:pt x="3801" y="0"/>
                  </a:lnTo>
                  <a:close/>
                </a:path>
              </a:pathLst>
            </a:custGeom>
            <a:solidFill>
              <a:srgbClr val="000000">
                <a:alpha val="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204706" y="911119"/>
              <a:ext cx="117405" cy="159121"/>
            </a:xfrm>
            <a:custGeom>
              <a:avLst/>
              <a:gdLst/>
              <a:ahLst/>
              <a:cxnLst/>
              <a:rect l="l" t="t" r="r" b="b"/>
              <a:pathLst>
                <a:path w="1531" h="2075" extrusionOk="0">
                  <a:moveTo>
                    <a:pt x="1530" y="0"/>
                  </a:moveTo>
                  <a:lnTo>
                    <a:pt x="0" y="1275"/>
                  </a:lnTo>
                  <a:cubicBezTo>
                    <a:pt x="0" y="1275"/>
                    <a:pt x="48" y="2075"/>
                    <a:pt x="1074" y="2075"/>
                  </a:cubicBezTo>
                  <a:cubicBezTo>
                    <a:pt x="1166" y="2075"/>
                    <a:pt x="1266" y="2068"/>
                    <a:pt x="1374" y="2054"/>
                  </a:cubicBezTo>
                  <a:lnTo>
                    <a:pt x="1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586627" y="1152216"/>
              <a:ext cx="561641" cy="933180"/>
            </a:xfrm>
            <a:custGeom>
              <a:avLst/>
              <a:gdLst/>
              <a:ahLst/>
              <a:cxnLst/>
              <a:rect l="l" t="t" r="r" b="b"/>
              <a:pathLst>
                <a:path w="7324" h="12169" extrusionOk="0">
                  <a:moveTo>
                    <a:pt x="5808" y="1"/>
                  </a:moveTo>
                  <a:lnTo>
                    <a:pt x="5780" y="29"/>
                  </a:lnTo>
                  <a:lnTo>
                    <a:pt x="0" y="11446"/>
                  </a:lnTo>
                  <a:lnTo>
                    <a:pt x="1757" y="12169"/>
                  </a:lnTo>
                  <a:lnTo>
                    <a:pt x="7324" y="950"/>
                  </a:lnTo>
                  <a:lnTo>
                    <a:pt x="7324" y="950"/>
                  </a:lnTo>
                  <a:cubicBezTo>
                    <a:pt x="7172" y="1035"/>
                    <a:pt x="7003" y="1078"/>
                    <a:pt x="6832" y="1078"/>
                  </a:cubicBezTo>
                  <a:cubicBezTo>
                    <a:pt x="6635" y="1078"/>
                    <a:pt x="6436" y="1021"/>
                    <a:pt x="6261" y="907"/>
                  </a:cubicBezTo>
                  <a:cubicBezTo>
                    <a:pt x="6106" y="780"/>
                    <a:pt x="5964" y="624"/>
                    <a:pt x="5893" y="440"/>
                  </a:cubicBezTo>
                  <a:cubicBezTo>
                    <a:pt x="5836" y="298"/>
                    <a:pt x="5808" y="157"/>
                    <a:pt x="5808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27801" y="1272841"/>
              <a:ext cx="467088" cy="882108"/>
            </a:xfrm>
            <a:custGeom>
              <a:avLst/>
              <a:gdLst/>
              <a:ahLst/>
              <a:cxnLst/>
              <a:rect l="l" t="t" r="r" b="b"/>
              <a:pathLst>
                <a:path w="6091" h="11503" extrusionOk="0">
                  <a:moveTo>
                    <a:pt x="5723" y="0"/>
                  </a:moveTo>
                  <a:lnTo>
                    <a:pt x="0" y="11304"/>
                  </a:lnTo>
                  <a:lnTo>
                    <a:pt x="467" y="11502"/>
                  </a:lnTo>
                  <a:lnTo>
                    <a:pt x="6091" y="312"/>
                  </a:lnTo>
                  <a:lnTo>
                    <a:pt x="6091" y="312"/>
                  </a:lnTo>
                  <a:cubicBezTo>
                    <a:pt x="6073" y="315"/>
                    <a:pt x="6055" y="317"/>
                    <a:pt x="6038" y="317"/>
                  </a:cubicBezTo>
                  <a:cubicBezTo>
                    <a:pt x="5901" y="317"/>
                    <a:pt x="5774" y="223"/>
                    <a:pt x="5737" y="85"/>
                  </a:cubicBezTo>
                  <a:cubicBezTo>
                    <a:pt x="5723" y="57"/>
                    <a:pt x="5723" y="28"/>
                    <a:pt x="5723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7102562" y="1084887"/>
              <a:ext cx="113034" cy="90565"/>
            </a:xfrm>
            <a:custGeom>
              <a:avLst/>
              <a:gdLst/>
              <a:ahLst/>
              <a:cxnLst/>
              <a:rect l="l" t="t" r="r" b="b"/>
              <a:pathLst>
                <a:path w="1474" h="1181" extrusionOk="0">
                  <a:moveTo>
                    <a:pt x="582" y="737"/>
                  </a:moveTo>
                  <a:cubicBezTo>
                    <a:pt x="567" y="751"/>
                    <a:pt x="553" y="766"/>
                    <a:pt x="553" y="780"/>
                  </a:cubicBezTo>
                  <a:cubicBezTo>
                    <a:pt x="553" y="783"/>
                    <a:pt x="553" y="786"/>
                    <a:pt x="554" y="789"/>
                  </a:cubicBezTo>
                  <a:lnTo>
                    <a:pt x="554" y="789"/>
                  </a:lnTo>
                  <a:cubicBezTo>
                    <a:pt x="556" y="774"/>
                    <a:pt x="569" y="750"/>
                    <a:pt x="582" y="737"/>
                  </a:cubicBezTo>
                  <a:close/>
                  <a:moveTo>
                    <a:pt x="554" y="789"/>
                  </a:moveTo>
                  <a:lnTo>
                    <a:pt x="554" y="789"/>
                  </a:lnTo>
                  <a:cubicBezTo>
                    <a:pt x="553" y="791"/>
                    <a:pt x="553" y="792"/>
                    <a:pt x="553" y="794"/>
                  </a:cubicBezTo>
                  <a:cubicBezTo>
                    <a:pt x="553" y="851"/>
                    <a:pt x="596" y="893"/>
                    <a:pt x="652" y="893"/>
                  </a:cubicBezTo>
                  <a:cubicBezTo>
                    <a:pt x="599" y="893"/>
                    <a:pt x="558" y="843"/>
                    <a:pt x="554" y="789"/>
                  </a:cubicBezTo>
                  <a:close/>
                  <a:moveTo>
                    <a:pt x="837" y="865"/>
                  </a:moveTo>
                  <a:lnTo>
                    <a:pt x="837" y="865"/>
                  </a:lnTo>
                  <a:cubicBezTo>
                    <a:pt x="776" y="886"/>
                    <a:pt x="714" y="893"/>
                    <a:pt x="652" y="893"/>
                  </a:cubicBezTo>
                  <a:cubicBezTo>
                    <a:pt x="667" y="896"/>
                    <a:pt x="682" y="897"/>
                    <a:pt x="697" y="897"/>
                  </a:cubicBezTo>
                  <a:cubicBezTo>
                    <a:pt x="746" y="897"/>
                    <a:pt x="793" y="884"/>
                    <a:pt x="837" y="865"/>
                  </a:cubicBezTo>
                  <a:close/>
                  <a:moveTo>
                    <a:pt x="780" y="1"/>
                  </a:moveTo>
                  <a:cubicBezTo>
                    <a:pt x="582" y="1"/>
                    <a:pt x="383" y="29"/>
                    <a:pt x="199" y="100"/>
                  </a:cubicBezTo>
                  <a:cubicBezTo>
                    <a:pt x="128" y="128"/>
                    <a:pt x="57" y="156"/>
                    <a:pt x="1" y="199"/>
                  </a:cubicBezTo>
                  <a:lnTo>
                    <a:pt x="57" y="171"/>
                  </a:lnTo>
                  <a:cubicBezTo>
                    <a:pt x="86" y="156"/>
                    <a:pt x="128" y="142"/>
                    <a:pt x="199" y="114"/>
                  </a:cubicBezTo>
                  <a:cubicBezTo>
                    <a:pt x="353" y="55"/>
                    <a:pt x="516" y="25"/>
                    <a:pt x="681" y="25"/>
                  </a:cubicBezTo>
                  <a:cubicBezTo>
                    <a:pt x="714" y="25"/>
                    <a:pt x="747" y="27"/>
                    <a:pt x="780" y="29"/>
                  </a:cubicBezTo>
                  <a:cubicBezTo>
                    <a:pt x="922" y="29"/>
                    <a:pt x="1063" y="57"/>
                    <a:pt x="1191" y="100"/>
                  </a:cubicBezTo>
                  <a:cubicBezTo>
                    <a:pt x="1247" y="128"/>
                    <a:pt x="1318" y="171"/>
                    <a:pt x="1361" y="227"/>
                  </a:cubicBezTo>
                  <a:cubicBezTo>
                    <a:pt x="1417" y="284"/>
                    <a:pt x="1431" y="369"/>
                    <a:pt x="1417" y="440"/>
                  </a:cubicBezTo>
                  <a:cubicBezTo>
                    <a:pt x="1318" y="794"/>
                    <a:pt x="1035" y="1063"/>
                    <a:pt x="681" y="1148"/>
                  </a:cubicBezTo>
                  <a:cubicBezTo>
                    <a:pt x="624" y="1161"/>
                    <a:pt x="567" y="1168"/>
                    <a:pt x="510" y="1168"/>
                  </a:cubicBezTo>
                  <a:cubicBezTo>
                    <a:pt x="384" y="1168"/>
                    <a:pt x="260" y="1136"/>
                    <a:pt x="142" y="1077"/>
                  </a:cubicBezTo>
                  <a:cubicBezTo>
                    <a:pt x="72" y="1021"/>
                    <a:pt x="43" y="936"/>
                    <a:pt x="43" y="851"/>
                  </a:cubicBezTo>
                  <a:cubicBezTo>
                    <a:pt x="57" y="780"/>
                    <a:pt x="100" y="695"/>
                    <a:pt x="171" y="652"/>
                  </a:cubicBezTo>
                  <a:cubicBezTo>
                    <a:pt x="298" y="567"/>
                    <a:pt x="454" y="511"/>
                    <a:pt x="610" y="482"/>
                  </a:cubicBezTo>
                  <a:cubicBezTo>
                    <a:pt x="681" y="468"/>
                    <a:pt x="752" y="468"/>
                    <a:pt x="822" y="468"/>
                  </a:cubicBezTo>
                  <a:cubicBezTo>
                    <a:pt x="879" y="468"/>
                    <a:pt x="950" y="496"/>
                    <a:pt x="978" y="553"/>
                  </a:cubicBezTo>
                  <a:cubicBezTo>
                    <a:pt x="1006" y="596"/>
                    <a:pt x="1021" y="666"/>
                    <a:pt x="992" y="723"/>
                  </a:cubicBezTo>
                  <a:cubicBezTo>
                    <a:pt x="978" y="766"/>
                    <a:pt x="936" y="808"/>
                    <a:pt x="893" y="836"/>
                  </a:cubicBezTo>
                  <a:cubicBezTo>
                    <a:pt x="875" y="847"/>
                    <a:pt x="857" y="857"/>
                    <a:pt x="837" y="865"/>
                  </a:cubicBezTo>
                  <a:lnTo>
                    <a:pt x="837" y="865"/>
                  </a:lnTo>
                  <a:cubicBezTo>
                    <a:pt x="861" y="858"/>
                    <a:pt x="884" y="848"/>
                    <a:pt x="907" y="836"/>
                  </a:cubicBezTo>
                  <a:cubicBezTo>
                    <a:pt x="950" y="808"/>
                    <a:pt x="992" y="766"/>
                    <a:pt x="1006" y="709"/>
                  </a:cubicBezTo>
                  <a:cubicBezTo>
                    <a:pt x="1035" y="652"/>
                    <a:pt x="1035" y="581"/>
                    <a:pt x="1006" y="525"/>
                  </a:cubicBezTo>
                  <a:cubicBezTo>
                    <a:pt x="950" y="482"/>
                    <a:pt x="893" y="440"/>
                    <a:pt x="822" y="440"/>
                  </a:cubicBezTo>
                  <a:cubicBezTo>
                    <a:pt x="802" y="436"/>
                    <a:pt x="781" y="434"/>
                    <a:pt x="760" y="434"/>
                  </a:cubicBezTo>
                  <a:cubicBezTo>
                    <a:pt x="710" y="434"/>
                    <a:pt x="660" y="444"/>
                    <a:pt x="610" y="454"/>
                  </a:cubicBezTo>
                  <a:cubicBezTo>
                    <a:pt x="440" y="468"/>
                    <a:pt x="298" y="539"/>
                    <a:pt x="157" y="624"/>
                  </a:cubicBezTo>
                  <a:cubicBezTo>
                    <a:pt x="86" y="681"/>
                    <a:pt x="29" y="751"/>
                    <a:pt x="15" y="836"/>
                  </a:cubicBezTo>
                  <a:cubicBezTo>
                    <a:pt x="15" y="936"/>
                    <a:pt x="57" y="1021"/>
                    <a:pt x="128" y="1077"/>
                  </a:cubicBezTo>
                  <a:cubicBezTo>
                    <a:pt x="213" y="1134"/>
                    <a:pt x="298" y="1176"/>
                    <a:pt x="397" y="1176"/>
                  </a:cubicBezTo>
                  <a:cubicBezTo>
                    <a:pt x="427" y="1179"/>
                    <a:pt x="456" y="1180"/>
                    <a:pt x="485" y="1180"/>
                  </a:cubicBezTo>
                  <a:cubicBezTo>
                    <a:pt x="932" y="1180"/>
                    <a:pt x="1327" y="879"/>
                    <a:pt x="1460" y="454"/>
                  </a:cubicBezTo>
                  <a:cubicBezTo>
                    <a:pt x="1474" y="369"/>
                    <a:pt x="1446" y="270"/>
                    <a:pt x="1389" y="213"/>
                  </a:cubicBezTo>
                  <a:cubicBezTo>
                    <a:pt x="1332" y="156"/>
                    <a:pt x="1276" y="114"/>
                    <a:pt x="1191" y="86"/>
                  </a:cubicBezTo>
                  <a:cubicBezTo>
                    <a:pt x="1063" y="29"/>
                    <a:pt x="922" y="15"/>
                    <a:pt x="780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41751" y="1134885"/>
              <a:ext cx="260806" cy="73081"/>
            </a:xfrm>
            <a:custGeom>
              <a:avLst/>
              <a:gdLst/>
              <a:ahLst/>
              <a:cxnLst/>
              <a:rect l="l" t="t" r="r" b="b"/>
              <a:pathLst>
                <a:path w="3401" h="953" extrusionOk="0">
                  <a:moveTo>
                    <a:pt x="1" y="114"/>
                  </a:moveTo>
                  <a:cubicBezTo>
                    <a:pt x="1" y="118"/>
                    <a:pt x="2" y="123"/>
                    <a:pt x="4" y="127"/>
                  </a:cubicBezTo>
                  <a:lnTo>
                    <a:pt x="4" y="127"/>
                  </a:lnTo>
                  <a:cubicBezTo>
                    <a:pt x="3" y="123"/>
                    <a:pt x="2" y="118"/>
                    <a:pt x="1" y="114"/>
                  </a:cubicBezTo>
                  <a:close/>
                  <a:moveTo>
                    <a:pt x="3244" y="0"/>
                  </a:moveTo>
                  <a:cubicBezTo>
                    <a:pt x="3103" y="0"/>
                    <a:pt x="2961" y="29"/>
                    <a:pt x="2834" y="99"/>
                  </a:cubicBezTo>
                  <a:cubicBezTo>
                    <a:pt x="2635" y="199"/>
                    <a:pt x="2451" y="312"/>
                    <a:pt x="2295" y="453"/>
                  </a:cubicBezTo>
                  <a:cubicBezTo>
                    <a:pt x="2097" y="623"/>
                    <a:pt x="1884" y="751"/>
                    <a:pt x="1644" y="850"/>
                  </a:cubicBezTo>
                  <a:cubicBezTo>
                    <a:pt x="1507" y="898"/>
                    <a:pt x="1361" y="924"/>
                    <a:pt x="1214" y="924"/>
                  </a:cubicBezTo>
                  <a:cubicBezTo>
                    <a:pt x="1102" y="924"/>
                    <a:pt x="989" y="909"/>
                    <a:pt x="879" y="878"/>
                  </a:cubicBezTo>
                  <a:cubicBezTo>
                    <a:pt x="680" y="836"/>
                    <a:pt x="496" y="737"/>
                    <a:pt x="341" y="595"/>
                  </a:cubicBezTo>
                  <a:cubicBezTo>
                    <a:pt x="227" y="496"/>
                    <a:pt x="142" y="383"/>
                    <a:pt x="71" y="255"/>
                  </a:cubicBezTo>
                  <a:cubicBezTo>
                    <a:pt x="43" y="227"/>
                    <a:pt x="29" y="184"/>
                    <a:pt x="15" y="156"/>
                  </a:cubicBezTo>
                  <a:cubicBezTo>
                    <a:pt x="15" y="146"/>
                    <a:pt x="8" y="137"/>
                    <a:pt x="4" y="127"/>
                  </a:cubicBezTo>
                  <a:lnTo>
                    <a:pt x="4" y="127"/>
                  </a:lnTo>
                  <a:cubicBezTo>
                    <a:pt x="17" y="177"/>
                    <a:pt x="31" y="217"/>
                    <a:pt x="57" y="269"/>
                  </a:cubicBezTo>
                  <a:cubicBezTo>
                    <a:pt x="128" y="397"/>
                    <a:pt x="213" y="510"/>
                    <a:pt x="326" y="609"/>
                  </a:cubicBezTo>
                  <a:cubicBezTo>
                    <a:pt x="482" y="751"/>
                    <a:pt x="666" y="850"/>
                    <a:pt x="879" y="907"/>
                  </a:cubicBezTo>
                  <a:cubicBezTo>
                    <a:pt x="989" y="937"/>
                    <a:pt x="1102" y="952"/>
                    <a:pt x="1215" y="952"/>
                  </a:cubicBezTo>
                  <a:cubicBezTo>
                    <a:pt x="1364" y="952"/>
                    <a:pt x="1513" y="927"/>
                    <a:pt x="1658" y="878"/>
                  </a:cubicBezTo>
                  <a:cubicBezTo>
                    <a:pt x="1884" y="779"/>
                    <a:pt x="2111" y="652"/>
                    <a:pt x="2309" y="482"/>
                  </a:cubicBezTo>
                  <a:cubicBezTo>
                    <a:pt x="2465" y="354"/>
                    <a:pt x="2649" y="227"/>
                    <a:pt x="2834" y="128"/>
                  </a:cubicBezTo>
                  <a:cubicBezTo>
                    <a:pt x="2961" y="71"/>
                    <a:pt x="3103" y="29"/>
                    <a:pt x="3244" y="29"/>
                  </a:cubicBezTo>
                  <a:lnTo>
                    <a:pt x="3400" y="29"/>
                  </a:lnTo>
                  <a:cubicBezTo>
                    <a:pt x="3343" y="0"/>
                    <a:pt x="3301" y="0"/>
                    <a:pt x="3244" y="0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153634" y="1212644"/>
              <a:ext cx="146698" cy="39646"/>
            </a:xfrm>
            <a:custGeom>
              <a:avLst/>
              <a:gdLst/>
              <a:ahLst/>
              <a:cxnLst/>
              <a:rect l="l" t="t" r="r" b="b"/>
              <a:pathLst>
                <a:path w="1913" h="517" extrusionOk="0">
                  <a:moveTo>
                    <a:pt x="1904" y="137"/>
                  </a:moveTo>
                  <a:lnTo>
                    <a:pt x="1904" y="137"/>
                  </a:lnTo>
                  <a:cubicBezTo>
                    <a:pt x="1907" y="141"/>
                    <a:pt x="1910" y="145"/>
                    <a:pt x="1913" y="148"/>
                  </a:cubicBezTo>
                  <a:cubicBezTo>
                    <a:pt x="1910" y="144"/>
                    <a:pt x="1907" y="141"/>
                    <a:pt x="1904" y="137"/>
                  </a:cubicBezTo>
                  <a:close/>
                  <a:moveTo>
                    <a:pt x="1561" y="0"/>
                  </a:moveTo>
                  <a:cubicBezTo>
                    <a:pt x="1485" y="0"/>
                    <a:pt x="1412" y="10"/>
                    <a:pt x="1332" y="20"/>
                  </a:cubicBezTo>
                  <a:cubicBezTo>
                    <a:pt x="1205" y="49"/>
                    <a:pt x="1077" y="63"/>
                    <a:pt x="950" y="105"/>
                  </a:cubicBezTo>
                  <a:cubicBezTo>
                    <a:pt x="709" y="162"/>
                    <a:pt x="482" y="261"/>
                    <a:pt x="270" y="360"/>
                  </a:cubicBezTo>
                  <a:cubicBezTo>
                    <a:pt x="185" y="403"/>
                    <a:pt x="114" y="445"/>
                    <a:pt x="71" y="474"/>
                  </a:cubicBezTo>
                  <a:lnTo>
                    <a:pt x="270" y="374"/>
                  </a:lnTo>
                  <a:cubicBezTo>
                    <a:pt x="496" y="275"/>
                    <a:pt x="723" y="190"/>
                    <a:pt x="950" y="134"/>
                  </a:cubicBezTo>
                  <a:cubicBezTo>
                    <a:pt x="1176" y="63"/>
                    <a:pt x="1417" y="20"/>
                    <a:pt x="1658" y="20"/>
                  </a:cubicBezTo>
                  <a:cubicBezTo>
                    <a:pt x="1752" y="34"/>
                    <a:pt x="1846" y="73"/>
                    <a:pt x="1904" y="137"/>
                  </a:cubicBezTo>
                  <a:lnTo>
                    <a:pt x="1904" y="137"/>
                  </a:lnTo>
                  <a:cubicBezTo>
                    <a:pt x="1893" y="122"/>
                    <a:pt x="1882" y="102"/>
                    <a:pt x="1870" y="91"/>
                  </a:cubicBezTo>
                  <a:cubicBezTo>
                    <a:pt x="1799" y="49"/>
                    <a:pt x="1729" y="20"/>
                    <a:pt x="1658" y="6"/>
                  </a:cubicBezTo>
                  <a:cubicBezTo>
                    <a:pt x="1625" y="2"/>
                    <a:pt x="1593" y="0"/>
                    <a:pt x="1561" y="0"/>
                  </a:cubicBezTo>
                  <a:close/>
                  <a:moveTo>
                    <a:pt x="71" y="474"/>
                  </a:moveTo>
                  <a:lnTo>
                    <a:pt x="71" y="474"/>
                  </a:lnTo>
                  <a:cubicBezTo>
                    <a:pt x="43" y="488"/>
                    <a:pt x="29" y="502"/>
                    <a:pt x="1" y="516"/>
                  </a:cubicBezTo>
                  <a:cubicBezTo>
                    <a:pt x="29" y="502"/>
                    <a:pt x="57" y="502"/>
                    <a:pt x="71" y="474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 rot="944482">
              <a:off x="7179705" y="1264943"/>
              <a:ext cx="72851" cy="21013"/>
            </a:xfrm>
            <a:custGeom>
              <a:avLst/>
              <a:gdLst/>
              <a:ahLst/>
              <a:cxnLst/>
              <a:rect l="l" t="t" r="r" b="b"/>
              <a:pathLst>
                <a:path w="950" h="274" extrusionOk="0">
                  <a:moveTo>
                    <a:pt x="545" y="1"/>
                  </a:moveTo>
                  <a:cubicBezTo>
                    <a:pt x="524" y="1"/>
                    <a:pt x="503" y="2"/>
                    <a:pt x="482" y="4"/>
                  </a:cubicBezTo>
                  <a:cubicBezTo>
                    <a:pt x="355" y="32"/>
                    <a:pt x="227" y="89"/>
                    <a:pt x="128" y="174"/>
                  </a:cubicBezTo>
                  <a:cubicBezTo>
                    <a:pt x="85" y="202"/>
                    <a:pt x="43" y="231"/>
                    <a:pt x="0" y="273"/>
                  </a:cubicBezTo>
                  <a:cubicBezTo>
                    <a:pt x="43" y="245"/>
                    <a:pt x="100" y="216"/>
                    <a:pt x="142" y="188"/>
                  </a:cubicBezTo>
                  <a:cubicBezTo>
                    <a:pt x="241" y="117"/>
                    <a:pt x="369" y="61"/>
                    <a:pt x="496" y="32"/>
                  </a:cubicBezTo>
                  <a:cubicBezTo>
                    <a:pt x="518" y="30"/>
                    <a:pt x="539" y="29"/>
                    <a:pt x="560" y="29"/>
                  </a:cubicBezTo>
                  <a:cubicBezTo>
                    <a:pt x="665" y="29"/>
                    <a:pt x="768" y="58"/>
                    <a:pt x="850" y="117"/>
                  </a:cubicBezTo>
                  <a:cubicBezTo>
                    <a:pt x="893" y="160"/>
                    <a:pt x="921" y="188"/>
                    <a:pt x="950" y="245"/>
                  </a:cubicBezTo>
                  <a:cubicBezTo>
                    <a:pt x="950" y="245"/>
                    <a:pt x="950" y="216"/>
                    <a:pt x="935" y="202"/>
                  </a:cubicBezTo>
                  <a:cubicBezTo>
                    <a:pt x="921" y="160"/>
                    <a:pt x="893" y="131"/>
                    <a:pt x="865" y="103"/>
                  </a:cubicBezTo>
                  <a:cubicBezTo>
                    <a:pt x="770" y="32"/>
                    <a:pt x="655" y="1"/>
                    <a:pt x="545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7162299" y="1069320"/>
              <a:ext cx="147849" cy="23312"/>
            </a:xfrm>
            <a:custGeom>
              <a:avLst/>
              <a:gdLst/>
              <a:ahLst/>
              <a:cxnLst/>
              <a:rect l="l" t="t" r="r" b="b"/>
              <a:pathLst>
                <a:path w="1928" h="304" extrusionOk="0">
                  <a:moveTo>
                    <a:pt x="1927" y="204"/>
                  </a:moveTo>
                  <a:cubicBezTo>
                    <a:pt x="1898" y="213"/>
                    <a:pt x="1876" y="223"/>
                    <a:pt x="1860" y="237"/>
                  </a:cubicBezTo>
                  <a:lnTo>
                    <a:pt x="1860" y="237"/>
                  </a:lnTo>
                  <a:lnTo>
                    <a:pt x="1899" y="218"/>
                  </a:lnTo>
                  <a:lnTo>
                    <a:pt x="1927" y="204"/>
                  </a:lnTo>
                  <a:close/>
                  <a:moveTo>
                    <a:pt x="211" y="0"/>
                  </a:moveTo>
                  <a:cubicBezTo>
                    <a:pt x="142" y="0"/>
                    <a:pt x="72" y="2"/>
                    <a:pt x="1" y="5"/>
                  </a:cubicBezTo>
                  <a:cubicBezTo>
                    <a:pt x="270" y="5"/>
                    <a:pt x="553" y="19"/>
                    <a:pt x="822" y="62"/>
                  </a:cubicBezTo>
                  <a:cubicBezTo>
                    <a:pt x="964" y="76"/>
                    <a:pt x="1106" y="119"/>
                    <a:pt x="1247" y="161"/>
                  </a:cubicBezTo>
                  <a:cubicBezTo>
                    <a:pt x="1389" y="204"/>
                    <a:pt x="1502" y="260"/>
                    <a:pt x="1602" y="289"/>
                  </a:cubicBezTo>
                  <a:cubicBezTo>
                    <a:pt x="1502" y="260"/>
                    <a:pt x="1389" y="204"/>
                    <a:pt x="1262" y="161"/>
                  </a:cubicBezTo>
                  <a:cubicBezTo>
                    <a:pt x="1120" y="104"/>
                    <a:pt x="964" y="76"/>
                    <a:pt x="822" y="48"/>
                  </a:cubicBezTo>
                  <a:cubicBezTo>
                    <a:pt x="621" y="16"/>
                    <a:pt x="419" y="0"/>
                    <a:pt x="211" y="0"/>
                  </a:cubicBezTo>
                  <a:close/>
                  <a:moveTo>
                    <a:pt x="1860" y="237"/>
                  </a:moveTo>
                  <a:lnTo>
                    <a:pt x="1842" y="246"/>
                  </a:lnTo>
                  <a:cubicBezTo>
                    <a:pt x="1814" y="274"/>
                    <a:pt x="1786" y="289"/>
                    <a:pt x="1743" y="289"/>
                  </a:cubicBezTo>
                  <a:cubicBezTo>
                    <a:pt x="1722" y="296"/>
                    <a:pt x="1697" y="299"/>
                    <a:pt x="1672" y="299"/>
                  </a:cubicBezTo>
                  <a:cubicBezTo>
                    <a:pt x="1648" y="299"/>
                    <a:pt x="1623" y="296"/>
                    <a:pt x="1602" y="289"/>
                  </a:cubicBezTo>
                  <a:lnTo>
                    <a:pt x="1602" y="289"/>
                  </a:lnTo>
                  <a:cubicBezTo>
                    <a:pt x="1632" y="299"/>
                    <a:pt x="1662" y="303"/>
                    <a:pt x="1691" y="303"/>
                  </a:cubicBezTo>
                  <a:cubicBezTo>
                    <a:pt x="1745" y="303"/>
                    <a:pt x="1797" y="288"/>
                    <a:pt x="1842" y="260"/>
                  </a:cubicBezTo>
                  <a:cubicBezTo>
                    <a:pt x="1847" y="251"/>
                    <a:pt x="1853" y="244"/>
                    <a:pt x="1860" y="237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4673248" y="3562565"/>
              <a:ext cx="3879034" cy="4448"/>
            </a:xfrm>
            <a:custGeom>
              <a:avLst/>
              <a:gdLst/>
              <a:ahLst/>
              <a:cxnLst/>
              <a:rect l="l" t="t" r="r" b="b"/>
              <a:pathLst>
                <a:path w="50584" h="58" extrusionOk="0">
                  <a:moveTo>
                    <a:pt x="25285" y="1"/>
                  </a:moveTo>
                  <a:cubicBezTo>
                    <a:pt x="11318" y="1"/>
                    <a:pt x="0" y="15"/>
                    <a:pt x="0" y="29"/>
                  </a:cubicBezTo>
                  <a:cubicBezTo>
                    <a:pt x="0" y="43"/>
                    <a:pt x="11332" y="57"/>
                    <a:pt x="25285" y="57"/>
                  </a:cubicBezTo>
                  <a:cubicBezTo>
                    <a:pt x="39251" y="57"/>
                    <a:pt x="50583" y="43"/>
                    <a:pt x="50583" y="29"/>
                  </a:cubicBezTo>
                  <a:cubicBezTo>
                    <a:pt x="50583" y="15"/>
                    <a:pt x="39266" y="1"/>
                    <a:pt x="252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4703069" y="641637"/>
              <a:ext cx="563865" cy="2683131"/>
            </a:xfrm>
            <a:custGeom>
              <a:avLst/>
              <a:gdLst/>
              <a:ahLst/>
              <a:cxnLst/>
              <a:rect l="l" t="t" r="r" b="b"/>
              <a:pathLst>
                <a:path w="7353" h="34989" extrusionOk="0">
                  <a:moveTo>
                    <a:pt x="1700" y="1"/>
                  </a:moveTo>
                  <a:lnTo>
                    <a:pt x="1" y="2593"/>
                  </a:lnTo>
                  <a:lnTo>
                    <a:pt x="5652" y="34988"/>
                  </a:lnTo>
                  <a:lnTo>
                    <a:pt x="7352" y="32382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4833433" y="387504"/>
              <a:ext cx="2219264" cy="2740645"/>
            </a:xfrm>
            <a:custGeom>
              <a:avLst/>
              <a:gdLst/>
              <a:ahLst/>
              <a:cxnLst/>
              <a:rect l="l" t="t" r="r" b="b"/>
              <a:pathLst>
                <a:path w="28940" h="35739" extrusionOk="0">
                  <a:moveTo>
                    <a:pt x="23033" y="0"/>
                  </a:moveTo>
                  <a:lnTo>
                    <a:pt x="0" y="3315"/>
                  </a:lnTo>
                  <a:lnTo>
                    <a:pt x="23008" y="62"/>
                  </a:lnTo>
                  <a:lnTo>
                    <a:pt x="23008" y="62"/>
                  </a:lnTo>
                  <a:cubicBezTo>
                    <a:pt x="24649" y="8945"/>
                    <a:pt x="26670" y="19959"/>
                    <a:pt x="28876" y="31863"/>
                  </a:cubicBezTo>
                  <a:lnTo>
                    <a:pt x="28876" y="31863"/>
                  </a:lnTo>
                  <a:lnTo>
                    <a:pt x="28529" y="31914"/>
                  </a:lnTo>
                  <a:lnTo>
                    <a:pt x="5677" y="35664"/>
                  </a:lnTo>
                  <a:lnTo>
                    <a:pt x="5677" y="35664"/>
                  </a:lnTo>
                  <a:cubicBezTo>
                    <a:pt x="2323" y="16557"/>
                    <a:pt x="44" y="3606"/>
                    <a:pt x="0" y="3315"/>
                  </a:cubicBezTo>
                  <a:lnTo>
                    <a:pt x="0" y="3315"/>
                  </a:lnTo>
                  <a:cubicBezTo>
                    <a:pt x="44" y="3607"/>
                    <a:pt x="2296" y="16579"/>
                    <a:pt x="5624" y="35696"/>
                  </a:cubicBezTo>
                  <a:lnTo>
                    <a:pt x="5624" y="35739"/>
                  </a:lnTo>
                  <a:lnTo>
                    <a:pt x="5652" y="35739"/>
                  </a:lnTo>
                  <a:lnTo>
                    <a:pt x="28529" y="31971"/>
                  </a:lnTo>
                  <a:lnTo>
                    <a:pt x="28911" y="31914"/>
                  </a:lnTo>
                  <a:lnTo>
                    <a:pt x="28939" y="31914"/>
                  </a:lnTo>
                  <a:lnTo>
                    <a:pt x="28939" y="31872"/>
                  </a:lnTo>
                  <a:cubicBezTo>
                    <a:pt x="26744" y="19959"/>
                    <a:pt x="24704" y="8924"/>
                    <a:pt x="23061" y="29"/>
                  </a:cubicBezTo>
                  <a:lnTo>
                    <a:pt x="2306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269001" y="920540"/>
              <a:ext cx="1129800" cy="241634"/>
            </a:xfrm>
            <a:custGeom>
              <a:avLst/>
              <a:gdLst/>
              <a:ahLst/>
              <a:cxnLst/>
              <a:rect l="l" t="t" r="r" b="b"/>
              <a:pathLst>
                <a:path w="14733" h="3151" extrusionOk="0">
                  <a:moveTo>
                    <a:pt x="14359" y="0"/>
                  </a:moveTo>
                  <a:cubicBezTo>
                    <a:pt x="14342" y="0"/>
                    <a:pt x="14325" y="1"/>
                    <a:pt x="14307" y="4"/>
                  </a:cubicBezTo>
                  <a:lnTo>
                    <a:pt x="284" y="2214"/>
                  </a:lnTo>
                  <a:cubicBezTo>
                    <a:pt x="114" y="2242"/>
                    <a:pt x="1" y="2412"/>
                    <a:pt x="29" y="2582"/>
                  </a:cubicBezTo>
                  <a:lnTo>
                    <a:pt x="71" y="2880"/>
                  </a:lnTo>
                  <a:cubicBezTo>
                    <a:pt x="98" y="3040"/>
                    <a:pt x="238" y="3150"/>
                    <a:pt x="397" y="3150"/>
                  </a:cubicBezTo>
                  <a:cubicBezTo>
                    <a:pt x="406" y="3150"/>
                    <a:pt x="416" y="3150"/>
                    <a:pt x="426" y="3149"/>
                  </a:cubicBezTo>
                  <a:lnTo>
                    <a:pt x="14449" y="925"/>
                  </a:lnTo>
                  <a:cubicBezTo>
                    <a:pt x="14619" y="897"/>
                    <a:pt x="14732" y="741"/>
                    <a:pt x="14718" y="571"/>
                  </a:cubicBezTo>
                  <a:lnTo>
                    <a:pt x="14661" y="259"/>
                  </a:lnTo>
                  <a:cubicBezTo>
                    <a:pt x="14636" y="107"/>
                    <a:pt x="14508" y="0"/>
                    <a:pt x="14359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5491694" y="1099752"/>
              <a:ext cx="737633" cy="178829"/>
            </a:xfrm>
            <a:custGeom>
              <a:avLst/>
              <a:gdLst/>
              <a:ahLst/>
              <a:cxnLst/>
              <a:rect l="l" t="t" r="r" b="b"/>
              <a:pathLst>
                <a:path w="9619" h="2332" extrusionOk="0">
                  <a:moveTo>
                    <a:pt x="9232" y="0"/>
                  </a:moveTo>
                  <a:cubicBezTo>
                    <a:pt x="9214" y="0"/>
                    <a:pt x="9197" y="2"/>
                    <a:pt x="9179" y="5"/>
                  </a:cubicBezTo>
                  <a:lnTo>
                    <a:pt x="298" y="1407"/>
                  </a:lnTo>
                  <a:cubicBezTo>
                    <a:pt x="114" y="1435"/>
                    <a:pt x="0" y="1591"/>
                    <a:pt x="29" y="1761"/>
                  </a:cubicBezTo>
                  <a:lnTo>
                    <a:pt x="71" y="2058"/>
                  </a:lnTo>
                  <a:cubicBezTo>
                    <a:pt x="97" y="2224"/>
                    <a:pt x="236" y="2332"/>
                    <a:pt x="387" y="2332"/>
                  </a:cubicBezTo>
                  <a:cubicBezTo>
                    <a:pt x="405" y="2332"/>
                    <a:pt x="422" y="2331"/>
                    <a:pt x="440" y="2328"/>
                  </a:cubicBezTo>
                  <a:lnTo>
                    <a:pt x="9321" y="925"/>
                  </a:lnTo>
                  <a:cubicBezTo>
                    <a:pt x="9505" y="897"/>
                    <a:pt x="9618" y="727"/>
                    <a:pt x="9590" y="557"/>
                  </a:cubicBezTo>
                  <a:lnTo>
                    <a:pt x="9548" y="260"/>
                  </a:lnTo>
                  <a:cubicBezTo>
                    <a:pt x="9522" y="107"/>
                    <a:pt x="9383" y="0"/>
                    <a:pt x="923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5228498" y="2953380"/>
              <a:ext cx="737633" cy="179750"/>
            </a:xfrm>
            <a:custGeom>
              <a:avLst/>
              <a:gdLst/>
              <a:ahLst/>
              <a:cxnLst/>
              <a:rect l="l" t="t" r="r" b="b"/>
              <a:pathLst>
                <a:path w="9619" h="2344" extrusionOk="0">
                  <a:moveTo>
                    <a:pt x="9208" y="1"/>
                  </a:moveTo>
                  <a:cubicBezTo>
                    <a:pt x="9199" y="1"/>
                    <a:pt x="9189" y="1"/>
                    <a:pt x="9180" y="2"/>
                  </a:cubicBezTo>
                  <a:lnTo>
                    <a:pt x="298" y="1418"/>
                  </a:lnTo>
                  <a:cubicBezTo>
                    <a:pt x="114" y="1447"/>
                    <a:pt x="1" y="1602"/>
                    <a:pt x="29" y="1772"/>
                  </a:cubicBezTo>
                  <a:lnTo>
                    <a:pt x="72" y="2070"/>
                  </a:lnTo>
                  <a:cubicBezTo>
                    <a:pt x="97" y="2235"/>
                    <a:pt x="236" y="2343"/>
                    <a:pt x="388" y="2343"/>
                  </a:cubicBezTo>
                  <a:cubicBezTo>
                    <a:pt x="405" y="2343"/>
                    <a:pt x="422" y="2342"/>
                    <a:pt x="440" y="2339"/>
                  </a:cubicBezTo>
                  <a:lnTo>
                    <a:pt x="9335" y="937"/>
                  </a:lnTo>
                  <a:cubicBezTo>
                    <a:pt x="9505" y="908"/>
                    <a:pt x="9619" y="738"/>
                    <a:pt x="9590" y="568"/>
                  </a:cubicBezTo>
                  <a:lnTo>
                    <a:pt x="9548" y="271"/>
                  </a:lnTo>
                  <a:cubicBezTo>
                    <a:pt x="9521" y="111"/>
                    <a:pt x="9368" y="1"/>
                    <a:pt x="9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4807360" y="837183"/>
              <a:ext cx="2150861" cy="2347481"/>
            </a:xfrm>
            <a:custGeom>
              <a:avLst/>
              <a:gdLst/>
              <a:ahLst/>
              <a:cxnLst/>
              <a:rect l="l" t="t" r="r" b="b"/>
              <a:pathLst>
                <a:path w="28048" h="30612" extrusionOk="0">
                  <a:moveTo>
                    <a:pt x="0" y="1"/>
                  </a:moveTo>
                  <a:cubicBezTo>
                    <a:pt x="0" y="1"/>
                    <a:pt x="0" y="43"/>
                    <a:pt x="15" y="142"/>
                  </a:cubicBezTo>
                  <a:lnTo>
                    <a:pt x="85" y="539"/>
                  </a:lnTo>
                  <a:cubicBezTo>
                    <a:pt x="156" y="907"/>
                    <a:pt x="241" y="1417"/>
                    <a:pt x="355" y="2097"/>
                  </a:cubicBezTo>
                  <a:lnTo>
                    <a:pt x="1346" y="7791"/>
                  </a:lnTo>
                  <a:cubicBezTo>
                    <a:pt x="2196" y="12607"/>
                    <a:pt x="3372" y="19251"/>
                    <a:pt x="4661" y="26588"/>
                  </a:cubicBezTo>
                  <a:cubicBezTo>
                    <a:pt x="4902" y="27962"/>
                    <a:pt x="5142" y="29294"/>
                    <a:pt x="5369" y="30583"/>
                  </a:cubicBezTo>
                  <a:lnTo>
                    <a:pt x="5369" y="30611"/>
                  </a:lnTo>
                  <a:lnTo>
                    <a:pt x="5397" y="30611"/>
                  </a:lnTo>
                  <a:lnTo>
                    <a:pt x="21531" y="27991"/>
                  </a:lnTo>
                  <a:lnTo>
                    <a:pt x="26319" y="27212"/>
                  </a:lnTo>
                  <a:lnTo>
                    <a:pt x="27608" y="26999"/>
                  </a:lnTo>
                  <a:lnTo>
                    <a:pt x="27934" y="26942"/>
                  </a:lnTo>
                  <a:lnTo>
                    <a:pt x="28047" y="26914"/>
                  </a:lnTo>
                  <a:lnTo>
                    <a:pt x="28047" y="26914"/>
                  </a:lnTo>
                  <a:cubicBezTo>
                    <a:pt x="28047" y="26914"/>
                    <a:pt x="28019" y="26914"/>
                    <a:pt x="27934" y="26928"/>
                  </a:cubicBezTo>
                  <a:lnTo>
                    <a:pt x="27608" y="26985"/>
                  </a:lnTo>
                  <a:lnTo>
                    <a:pt x="26319" y="27183"/>
                  </a:lnTo>
                  <a:lnTo>
                    <a:pt x="21531" y="27948"/>
                  </a:lnTo>
                  <a:lnTo>
                    <a:pt x="5434" y="30534"/>
                  </a:lnTo>
                  <a:lnTo>
                    <a:pt x="5434" y="30534"/>
                  </a:lnTo>
                  <a:cubicBezTo>
                    <a:pt x="5209" y="29270"/>
                    <a:pt x="4970" y="27936"/>
                    <a:pt x="4732" y="26588"/>
                  </a:cubicBezTo>
                  <a:cubicBezTo>
                    <a:pt x="3428" y="19251"/>
                    <a:pt x="2253" y="12593"/>
                    <a:pt x="1403" y="7777"/>
                  </a:cubicBezTo>
                  <a:cubicBezTo>
                    <a:pt x="964" y="5383"/>
                    <a:pt x="624" y="3443"/>
                    <a:pt x="383" y="2083"/>
                  </a:cubicBezTo>
                  <a:cubicBezTo>
                    <a:pt x="255" y="1417"/>
                    <a:pt x="170" y="893"/>
                    <a:pt x="100" y="539"/>
                  </a:cubicBezTo>
                  <a:cubicBezTo>
                    <a:pt x="71" y="369"/>
                    <a:pt x="43" y="227"/>
                    <a:pt x="29" y="142"/>
                  </a:cubicBezTo>
                  <a:cubicBezTo>
                    <a:pt x="15" y="4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742178" y="888255"/>
              <a:ext cx="2080234" cy="2381069"/>
            </a:xfrm>
            <a:custGeom>
              <a:avLst/>
              <a:gdLst/>
              <a:ahLst/>
              <a:cxnLst/>
              <a:rect l="l" t="t" r="r" b="b"/>
              <a:pathLst>
                <a:path w="27127" h="31050" extrusionOk="0">
                  <a:moveTo>
                    <a:pt x="1" y="0"/>
                  </a:moveTo>
                  <a:lnTo>
                    <a:pt x="29" y="142"/>
                  </a:lnTo>
                  <a:cubicBezTo>
                    <a:pt x="15" y="43"/>
                    <a:pt x="1" y="0"/>
                    <a:pt x="1" y="0"/>
                  </a:cubicBezTo>
                  <a:close/>
                  <a:moveTo>
                    <a:pt x="29" y="142"/>
                  </a:moveTo>
                  <a:lnTo>
                    <a:pt x="86" y="539"/>
                  </a:lnTo>
                  <a:cubicBezTo>
                    <a:pt x="156" y="893"/>
                    <a:pt x="241" y="1403"/>
                    <a:pt x="369" y="2068"/>
                  </a:cubicBezTo>
                  <a:lnTo>
                    <a:pt x="1375" y="7678"/>
                  </a:lnTo>
                  <a:cubicBezTo>
                    <a:pt x="2239" y="12437"/>
                    <a:pt x="3428" y="18981"/>
                    <a:pt x="4732" y="26220"/>
                  </a:cubicBezTo>
                  <a:lnTo>
                    <a:pt x="5610" y="31022"/>
                  </a:lnTo>
                  <a:lnTo>
                    <a:pt x="5610" y="31050"/>
                  </a:lnTo>
                  <a:lnTo>
                    <a:pt x="5638" y="31050"/>
                  </a:lnTo>
                  <a:lnTo>
                    <a:pt x="20979" y="28500"/>
                  </a:lnTo>
                  <a:lnTo>
                    <a:pt x="25498" y="27750"/>
                  </a:lnTo>
                  <a:lnTo>
                    <a:pt x="26702" y="27551"/>
                  </a:lnTo>
                  <a:lnTo>
                    <a:pt x="27013" y="27495"/>
                  </a:lnTo>
                  <a:cubicBezTo>
                    <a:pt x="27084" y="27480"/>
                    <a:pt x="27126" y="27466"/>
                    <a:pt x="27126" y="27466"/>
                  </a:cubicBezTo>
                  <a:lnTo>
                    <a:pt x="27126" y="27466"/>
                  </a:lnTo>
                  <a:lnTo>
                    <a:pt x="27027" y="27480"/>
                  </a:lnTo>
                  <a:lnTo>
                    <a:pt x="26716" y="27537"/>
                  </a:lnTo>
                  <a:lnTo>
                    <a:pt x="25498" y="27735"/>
                  </a:lnTo>
                  <a:lnTo>
                    <a:pt x="20979" y="28458"/>
                  </a:lnTo>
                  <a:lnTo>
                    <a:pt x="5674" y="30973"/>
                  </a:lnTo>
                  <a:lnTo>
                    <a:pt x="5674" y="30973"/>
                  </a:lnTo>
                  <a:cubicBezTo>
                    <a:pt x="5393" y="29440"/>
                    <a:pt x="5098" y="27837"/>
                    <a:pt x="4802" y="26220"/>
                  </a:cubicBezTo>
                  <a:cubicBezTo>
                    <a:pt x="3485" y="18967"/>
                    <a:pt x="2295" y="12423"/>
                    <a:pt x="1431" y="7678"/>
                  </a:cubicBezTo>
                  <a:cubicBezTo>
                    <a:pt x="992" y="5298"/>
                    <a:pt x="638" y="3386"/>
                    <a:pt x="397" y="2054"/>
                  </a:cubicBezTo>
                  <a:cubicBezTo>
                    <a:pt x="270" y="1403"/>
                    <a:pt x="171" y="893"/>
                    <a:pt x="100" y="539"/>
                  </a:cubicBezTo>
                  <a:lnTo>
                    <a:pt x="29" y="1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831255" y="1694226"/>
              <a:ext cx="156514" cy="661638"/>
            </a:xfrm>
            <a:custGeom>
              <a:avLst/>
              <a:gdLst/>
              <a:ahLst/>
              <a:cxnLst/>
              <a:rect l="l" t="t" r="r" b="b"/>
              <a:pathLst>
                <a:path w="2041" h="8628" extrusionOk="0">
                  <a:moveTo>
                    <a:pt x="525" y="1"/>
                  </a:moveTo>
                  <a:lnTo>
                    <a:pt x="1" y="737"/>
                  </a:lnTo>
                  <a:lnTo>
                    <a:pt x="1276" y="8372"/>
                  </a:lnTo>
                  <a:lnTo>
                    <a:pt x="2041" y="8627"/>
                  </a:lnTo>
                  <a:lnTo>
                    <a:pt x="2041" y="8627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875763" y="1644290"/>
              <a:ext cx="394391" cy="710487"/>
            </a:xfrm>
            <a:custGeom>
              <a:avLst/>
              <a:gdLst/>
              <a:ahLst/>
              <a:cxnLst/>
              <a:rect l="l" t="t" r="r" b="b"/>
              <a:pathLst>
                <a:path w="5143" h="9265" extrusionOk="0">
                  <a:moveTo>
                    <a:pt x="3641" y="0"/>
                  </a:moveTo>
                  <a:lnTo>
                    <a:pt x="1" y="638"/>
                  </a:lnTo>
                  <a:lnTo>
                    <a:pt x="1517" y="9264"/>
                  </a:lnTo>
                  <a:lnTo>
                    <a:pt x="5143" y="8627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127825" y="1618908"/>
              <a:ext cx="177142" cy="712020"/>
            </a:xfrm>
            <a:custGeom>
              <a:avLst/>
              <a:gdLst/>
              <a:ahLst/>
              <a:cxnLst/>
              <a:rect l="l" t="t" r="r" b="b"/>
              <a:pathLst>
                <a:path w="2310" h="9285" extrusionOk="0">
                  <a:moveTo>
                    <a:pt x="512" y="1"/>
                  </a:moveTo>
                  <a:cubicBezTo>
                    <a:pt x="497" y="1"/>
                    <a:pt x="482" y="2"/>
                    <a:pt x="468" y="5"/>
                  </a:cubicBezTo>
                  <a:lnTo>
                    <a:pt x="227" y="48"/>
                  </a:lnTo>
                  <a:cubicBezTo>
                    <a:pt x="99" y="76"/>
                    <a:pt x="0" y="204"/>
                    <a:pt x="28" y="331"/>
                  </a:cubicBezTo>
                  <a:lnTo>
                    <a:pt x="1558" y="9071"/>
                  </a:lnTo>
                  <a:cubicBezTo>
                    <a:pt x="1571" y="9202"/>
                    <a:pt x="1682" y="9285"/>
                    <a:pt x="1811" y="9285"/>
                  </a:cubicBezTo>
                  <a:cubicBezTo>
                    <a:pt x="1821" y="9285"/>
                    <a:pt x="1831" y="9284"/>
                    <a:pt x="1842" y="9283"/>
                  </a:cubicBezTo>
                  <a:lnTo>
                    <a:pt x="2082" y="9241"/>
                  </a:lnTo>
                  <a:cubicBezTo>
                    <a:pt x="2210" y="9213"/>
                    <a:pt x="2309" y="9085"/>
                    <a:pt x="2281" y="8944"/>
                  </a:cubicBezTo>
                  <a:lnTo>
                    <a:pt x="751" y="204"/>
                  </a:lnTo>
                  <a:cubicBezTo>
                    <a:pt x="738" y="91"/>
                    <a:pt x="626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133193" y="1652956"/>
              <a:ext cx="114184" cy="652896"/>
            </a:xfrm>
            <a:custGeom>
              <a:avLst/>
              <a:gdLst/>
              <a:ahLst/>
              <a:cxnLst/>
              <a:rect l="l" t="t" r="r" b="b"/>
              <a:pathLst>
                <a:path w="1489" h="8514" extrusionOk="0">
                  <a:moveTo>
                    <a:pt x="1" y="1"/>
                  </a:moveTo>
                  <a:cubicBezTo>
                    <a:pt x="1" y="29"/>
                    <a:pt x="1" y="57"/>
                    <a:pt x="1" y="86"/>
                  </a:cubicBezTo>
                  <a:cubicBezTo>
                    <a:pt x="15" y="142"/>
                    <a:pt x="29" y="227"/>
                    <a:pt x="43" y="340"/>
                  </a:cubicBezTo>
                  <a:cubicBezTo>
                    <a:pt x="72" y="553"/>
                    <a:pt x="128" y="865"/>
                    <a:pt x="185" y="1247"/>
                  </a:cubicBezTo>
                  <a:cubicBezTo>
                    <a:pt x="327" y="2026"/>
                    <a:pt x="511" y="3088"/>
                    <a:pt x="709" y="4264"/>
                  </a:cubicBezTo>
                  <a:cubicBezTo>
                    <a:pt x="908" y="5426"/>
                    <a:pt x="1106" y="6488"/>
                    <a:pt x="1247" y="7267"/>
                  </a:cubicBezTo>
                  <a:lnTo>
                    <a:pt x="1403" y="8174"/>
                  </a:lnTo>
                  <a:cubicBezTo>
                    <a:pt x="1417" y="8273"/>
                    <a:pt x="1432" y="8358"/>
                    <a:pt x="1446" y="8415"/>
                  </a:cubicBezTo>
                  <a:cubicBezTo>
                    <a:pt x="1446" y="8443"/>
                    <a:pt x="1460" y="8485"/>
                    <a:pt x="1460" y="8514"/>
                  </a:cubicBezTo>
                  <a:cubicBezTo>
                    <a:pt x="1474" y="8485"/>
                    <a:pt x="1474" y="8457"/>
                    <a:pt x="1488" y="8429"/>
                  </a:cubicBezTo>
                  <a:cubicBezTo>
                    <a:pt x="1474" y="8372"/>
                    <a:pt x="1460" y="8287"/>
                    <a:pt x="1446" y="8174"/>
                  </a:cubicBezTo>
                  <a:cubicBezTo>
                    <a:pt x="1417" y="7961"/>
                    <a:pt x="1375" y="7650"/>
                    <a:pt x="1304" y="7253"/>
                  </a:cubicBezTo>
                  <a:cubicBezTo>
                    <a:pt x="1177" y="6488"/>
                    <a:pt x="993" y="5426"/>
                    <a:pt x="794" y="4250"/>
                  </a:cubicBezTo>
                  <a:cubicBezTo>
                    <a:pt x="582" y="3074"/>
                    <a:pt x="398" y="2012"/>
                    <a:pt x="242" y="1233"/>
                  </a:cubicBezTo>
                  <a:cubicBezTo>
                    <a:pt x="171" y="865"/>
                    <a:pt x="114" y="553"/>
                    <a:pt x="72" y="326"/>
                  </a:cubicBezTo>
                  <a:cubicBezTo>
                    <a:pt x="58" y="227"/>
                    <a:pt x="29" y="142"/>
                    <a:pt x="15" y="86"/>
                  </a:cubicBezTo>
                  <a:cubicBezTo>
                    <a:pt x="15" y="57"/>
                    <a:pt x="15" y="2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4843655" y="1729592"/>
              <a:ext cx="113051" cy="608410"/>
            </a:xfrm>
            <a:custGeom>
              <a:avLst/>
              <a:gdLst/>
              <a:ahLst/>
              <a:cxnLst/>
              <a:rect l="l" t="t" r="r" b="b"/>
              <a:pathLst>
                <a:path w="1488" h="8514" extrusionOk="0">
                  <a:moveTo>
                    <a:pt x="0" y="0"/>
                  </a:moveTo>
                  <a:cubicBezTo>
                    <a:pt x="0" y="29"/>
                    <a:pt x="0" y="57"/>
                    <a:pt x="0" y="85"/>
                  </a:cubicBezTo>
                  <a:cubicBezTo>
                    <a:pt x="15" y="156"/>
                    <a:pt x="29" y="241"/>
                    <a:pt x="43" y="340"/>
                  </a:cubicBezTo>
                  <a:cubicBezTo>
                    <a:pt x="85" y="567"/>
                    <a:pt x="128" y="879"/>
                    <a:pt x="199" y="1261"/>
                  </a:cubicBezTo>
                  <a:cubicBezTo>
                    <a:pt x="326" y="2026"/>
                    <a:pt x="510" y="3088"/>
                    <a:pt x="723" y="4264"/>
                  </a:cubicBezTo>
                  <a:cubicBezTo>
                    <a:pt x="921" y="5440"/>
                    <a:pt x="1105" y="6502"/>
                    <a:pt x="1247" y="7281"/>
                  </a:cubicBezTo>
                  <a:lnTo>
                    <a:pt x="1417" y="8188"/>
                  </a:lnTo>
                  <a:lnTo>
                    <a:pt x="1459" y="8428"/>
                  </a:lnTo>
                  <a:cubicBezTo>
                    <a:pt x="1459" y="8457"/>
                    <a:pt x="1474" y="8485"/>
                    <a:pt x="1474" y="8513"/>
                  </a:cubicBezTo>
                  <a:cubicBezTo>
                    <a:pt x="1488" y="8485"/>
                    <a:pt x="1488" y="8457"/>
                    <a:pt x="1488" y="8428"/>
                  </a:cubicBezTo>
                  <a:cubicBezTo>
                    <a:pt x="1488" y="8372"/>
                    <a:pt x="1474" y="8287"/>
                    <a:pt x="1459" y="8188"/>
                  </a:cubicBezTo>
                  <a:cubicBezTo>
                    <a:pt x="1431" y="7961"/>
                    <a:pt x="1374" y="7649"/>
                    <a:pt x="1318" y="7267"/>
                  </a:cubicBezTo>
                  <a:cubicBezTo>
                    <a:pt x="1190" y="6502"/>
                    <a:pt x="1006" y="5440"/>
                    <a:pt x="794" y="4250"/>
                  </a:cubicBezTo>
                  <a:cubicBezTo>
                    <a:pt x="595" y="3074"/>
                    <a:pt x="397" y="2012"/>
                    <a:pt x="255" y="1247"/>
                  </a:cubicBezTo>
                  <a:cubicBezTo>
                    <a:pt x="185" y="864"/>
                    <a:pt x="128" y="553"/>
                    <a:pt x="85" y="340"/>
                  </a:cubicBezTo>
                  <a:cubicBezTo>
                    <a:pt x="57" y="241"/>
                    <a:pt x="43" y="156"/>
                    <a:pt x="29" y="85"/>
                  </a:cubicBezTo>
                  <a:cubicBezTo>
                    <a:pt x="29" y="57"/>
                    <a:pt x="15" y="2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521610" y="2222192"/>
              <a:ext cx="1027656" cy="446460"/>
            </a:xfrm>
            <a:custGeom>
              <a:avLst/>
              <a:gdLst/>
              <a:ahLst/>
              <a:cxnLst/>
              <a:rect l="l" t="t" r="r" b="b"/>
              <a:pathLst>
                <a:path w="13401" h="5822" extrusionOk="0">
                  <a:moveTo>
                    <a:pt x="2309" y="0"/>
                  </a:moveTo>
                  <a:cubicBezTo>
                    <a:pt x="1034" y="0"/>
                    <a:pt x="0" y="1034"/>
                    <a:pt x="0" y="2309"/>
                  </a:cubicBezTo>
                  <a:lnTo>
                    <a:pt x="0" y="3527"/>
                  </a:lnTo>
                  <a:cubicBezTo>
                    <a:pt x="0" y="4788"/>
                    <a:pt x="1034" y="5822"/>
                    <a:pt x="2309" y="5822"/>
                  </a:cubicBezTo>
                  <a:lnTo>
                    <a:pt x="13400" y="5822"/>
                  </a:lnTo>
                  <a:lnTo>
                    <a:pt x="134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326492" y="2222192"/>
              <a:ext cx="1824950" cy="73924"/>
            </a:xfrm>
            <a:custGeom>
              <a:avLst/>
              <a:gdLst/>
              <a:ahLst/>
              <a:cxnLst/>
              <a:rect l="l" t="t" r="r" b="b"/>
              <a:pathLst>
                <a:path w="23798" h="964" extrusionOk="0">
                  <a:moveTo>
                    <a:pt x="0" y="0"/>
                  </a:moveTo>
                  <a:lnTo>
                    <a:pt x="0" y="963"/>
                  </a:lnTo>
                  <a:lnTo>
                    <a:pt x="23415" y="963"/>
                  </a:lnTo>
                  <a:cubicBezTo>
                    <a:pt x="23628" y="963"/>
                    <a:pt x="23798" y="793"/>
                    <a:pt x="23798" y="581"/>
                  </a:cubicBezTo>
                  <a:lnTo>
                    <a:pt x="23798" y="382"/>
                  </a:lnTo>
                  <a:cubicBezTo>
                    <a:pt x="23798" y="170"/>
                    <a:pt x="23628" y="0"/>
                    <a:pt x="23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521610" y="2223266"/>
              <a:ext cx="876663" cy="447610"/>
            </a:xfrm>
            <a:custGeom>
              <a:avLst/>
              <a:gdLst/>
              <a:ahLst/>
              <a:cxnLst/>
              <a:rect l="l" t="t" r="r" b="b"/>
              <a:pathLst>
                <a:path w="11432" h="5837" extrusionOk="0">
                  <a:moveTo>
                    <a:pt x="2337" y="0"/>
                  </a:moveTo>
                  <a:cubicBezTo>
                    <a:pt x="1048" y="0"/>
                    <a:pt x="0" y="1048"/>
                    <a:pt x="0" y="2323"/>
                  </a:cubicBezTo>
                  <a:lnTo>
                    <a:pt x="0" y="3485"/>
                  </a:lnTo>
                  <a:cubicBezTo>
                    <a:pt x="0" y="4774"/>
                    <a:pt x="1048" y="5836"/>
                    <a:pt x="2352" y="5836"/>
                  </a:cubicBezTo>
                  <a:lnTo>
                    <a:pt x="11205" y="5836"/>
                  </a:lnTo>
                  <a:cubicBezTo>
                    <a:pt x="9477" y="4335"/>
                    <a:pt x="9321" y="1275"/>
                    <a:pt x="1143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470966" y="2457844"/>
              <a:ext cx="1436080" cy="5521"/>
            </a:xfrm>
            <a:custGeom>
              <a:avLst/>
              <a:gdLst/>
              <a:ahLst/>
              <a:cxnLst/>
              <a:rect l="l" t="t" r="r" b="b"/>
              <a:pathLst>
                <a:path w="18727" h="72" extrusionOk="0">
                  <a:moveTo>
                    <a:pt x="9363" y="1"/>
                  </a:moveTo>
                  <a:cubicBezTo>
                    <a:pt x="4193" y="1"/>
                    <a:pt x="0" y="15"/>
                    <a:pt x="0" y="29"/>
                  </a:cubicBezTo>
                  <a:cubicBezTo>
                    <a:pt x="0" y="43"/>
                    <a:pt x="4193" y="72"/>
                    <a:pt x="9363" y="72"/>
                  </a:cubicBezTo>
                  <a:cubicBezTo>
                    <a:pt x="14534" y="72"/>
                    <a:pt x="18726" y="43"/>
                    <a:pt x="18726" y="29"/>
                  </a:cubicBezTo>
                  <a:cubicBezTo>
                    <a:pt x="18726" y="15"/>
                    <a:pt x="14534" y="1"/>
                    <a:pt x="9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618661" y="2524100"/>
              <a:ext cx="1436080" cy="5521"/>
            </a:xfrm>
            <a:custGeom>
              <a:avLst/>
              <a:gdLst/>
              <a:ahLst/>
              <a:cxnLst/>
              <a:rect l="l" t="t" r="r" b="b"/>
              <a:pathLst>
                <a:path w="18727" h="72" extrusionOk="0">
                  <a:moveTo>
                    <a:pt x="9364" y="1"/>
                  </a:moveTo>
                  <a:cubicBezTo>
                    <a:pt x="4194" y="1"/>
                    <a:pt x="1" y="15"/>
                    <a:pt x="1" y="29"/>
                  </a:cubicBezTo>
                  <a:cubicBezTo>
                    <a:pt x="1" y="43"/>
                    <a:pt x="4194" y="72"/>
                    <a:pt x="9364" y="72"/>
                  </a:cubicBezTo>
                  <a:cubicBezTo>
                    <a:pt x="14534" y="72"/>
                    <a:pt x="18727" y="43"/>
                    <a:pt x="18727" y="29"/>
                  </a:cubicBezTo>
                  <a:cubicBezTo>
                    <a:pt x="18727" y="15"/>
                    <a:pt x="14534" y="1"/>
                    <a:pt x="9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575257" y="2363369"/>
              <a:ext cx="1436080" cy="5521"/>
            </a:xfrm>
            <a:custGeom>
              <a:avLst/>
              <a:gdLst/>
              <a:ahLst/>
              <a:cxnLst/>
              <a:rect l="l" t="t" r="r" b="b"/>
              <a:pathLst>
                <a:path w="18727" h="72" extrusionOk="0">
                  <a:moveTo>
                    <a:pt x="9363" y="0"/>
                  </a:moveTo>
                  <a:cubicBezTo>
                    <a:pt x="4193" y="0"/>
                    <a:pt x="0" y="15"/>
                    <a:pt x="0" y="29"/>
                  </a:cubicBezTo>
                  <a:cubicBezTo>
                    <a:pt x="0" y="57"/>
                    <a:pt x="4193" y="71"/>
                    <a:pt x="9363" y="71"/>
                  </a:cubicBezTo>
                  <a:cubicBezTo>
                    <a:pt x="14533" y="71"/>
                    <a:pt x="18726" y="57"/>
                    <a:pt x="18726" y="29"/>
                  </a:cubicBezTo>
                  <a:cubicBezTo>
                    <a:pt x="18726" y="15"/>
                    <a:pt x="14533" y="0"/>
                    <a:pt x="9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630196" y="2635983"/>
              <a:ext cx="672451" cy="4448"/>
            </a:xfrm>
            <a:custGeom>
              <a:avLst/>
              <a:gdLst/>
              <a:ahLst/>
              <a:cxnLst/>
              <a:rect l="l" t="t" r="r" b="b"/>
              <a:pathLst>
                <a:path w="8769" h="58" extrusionOk="0">
                  <a:moveTo>
                    <a:pt x="4392" y="1"/>
                  </a:moveTo>
                  <a:cubicBezTo>
                    <a:pt x="1970" y="1"/>
                    <a:pt x="1" y="15"/>
                    <a:pt x="1" y="29"/>
                  </a:cubicBezTo>
                  <a:cubicBezTo>
                    <a:pt x="1" y="43"/>
                    <a:pt x="1970" y="58"/>
                    <a:pt x="4392" y="58"/>
                  </a:cubicBezTo>
                  <a:cubicBezTo>
                    <a:pt x="6800" y="58"/>
                    <a:pt x="8769" y="43"/>
                    <a:pt x="8769" y="29"/>
                  </a:cubicBezTo>
                  <a:cubicBezTo>
                    <a:pt x="8769" y="15"/>
                    <a:pt x="6814" y="1"/>
                    <a:pt x="4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630196" y="2256930"/>
              <a:ext cx="672451" cy="5521"/>
            </a:xfrm>
            <a:custGeom>
              <a:avLst/>
              <a:gdLst/>
              <a:ahLst/>
              <a:cxnLst/>
              <a:rect l="l" t="t" r="r" b="b"/>
              <a:pathLst>
                <a:path w="8769" h="72" extrusionOk="0">
                  <a:moveTo>
                    <a:pt x="4392" y="0"/>
                  </a:moveTo>
                  <a:cubicBezTo>
                    <a:pt x="1970" y="0"/>
                    <a:pt x="1" y="14"/>
                    <a:pt x="1" y="43"/>
                  </a:cubicBezTo>
                  <a:cubicBezTo>
                    <a:pt x="1" y="57"/>
                    <a:pt x="1970" y="71"/>
                    <a:pt x="4392" y="71"/>
                  </a:cubicBezTo>
                  <a:cubicBezTo>
                    <a:pt x="6800" y="71"/>
                    <a:pt x="8769" y="57"/>
                    <a:pt x="8769" y="43"/>
                  </a:cubicBezTo>
                  <a:cubicBezTo>
                    <a:pt x="8769" y="14"/>
                    <a:pt x="6814" y="0"/>
                    <a:pt x="4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183092" y="2982522"/>
              <a:ext cx="2349628" cy="96776"/>
            </a:xfrm>
            <a:custGeom>
              <a:avLst/>
              <a:gdLst/>
              <a:ahLst/>
              <a:cxnLst/>
              <a:rect l="l" t="t" r="r" b="b"/>
              <a:pathLst>
                <a:path w="30640" h="1262" extrusionOk="0">
                  <a:moveTo>
                    <a:pt x="1" y="1"/>
                  </a:moveTo>
                  <a:lnTo>
                    <a:pt x="1" y="15"/>
                  </a:lnTo>
                  <a:lnTo>
                    <a:pt x="1" y="1261"/>
                  </a:lnTo>
                  <a:lnTo>
                    <a:pt x="30257" y="1261"/>
                  </a:lnTo>
                  <a:cubicBezTo>
                    <a:pt x="30470" y="1261"/>
                    <a:pt x="30639" y="1077"/>
                    <a:pt x="30639" y="879"/>
                  </a:cubicBezTo>
                  <a:lnTo>
                    <a:pt x="30639" y="397"/>
                  </a:lnTo>
                  <a:cubicBezTo>
                    <a:pt x="30639" y="170"/>
                    <a:pt x="30470" y="1"/>
                    <a:pt x="30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183092" y="3462645"/>
              <a:ext cx="2349628" cy="95626"/>
            </a:xfrm>
            <a:custGeom>
              <a:avLst/>
              <a:gdLst/>
              <a:ahLst/>
              <a:cxnLst/>
              <a:rect l="l" t="t" r="r" b="b"/>
              <a:pathLst>
                <a:path w="30640" h="1247" extrusionOk="0">
                  <a:moveTo>
                    <a:pt x="1" y="0"/>
                  </a:moveTo>
                  <a:lnTo>
                    <a:pt x="1" y="15"/>
                  </a:lnTo>
                  <a:lnTo>
                    <a:pt x="1" y="1247"/>
                  </a:lnTo>
                  <a:lnTo>
                    <a:pt x="30257" y="1247"/>
                  </a:lnTo>
                  <a:cubicBezTo>
                    <a:pt x="30470" y="1247"/>
                    <a:pt x="30639" y="1077"/>
                    <a:pt x="30639" y="864"/>
                  </a:cubicBezTo>
                  <a:lnTo>
                    <a:pt x="30639" y="383"/>
                  </a:lnTo>
                  <a:cubicBezTo>
                    <a:pt x="30639" y="170"/>
                    <a:pt x="30470" y="0"/>
                    <a:pt x="30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252645" y="3079221"/>
              <a:ext cx="2210522" cy="383502"/>
            </a:xfrm>
            <a:custGeom>
              <a:avLst/>
              <a:gdLst/>
              <a:ahLst/>
              <a:cxnLst/>
              <a:rect l="l" t="t" r="r" b="b"/>
              <a:pathLst>
                <a:path w="28826" h="5001" extrusionOk="0">
                  <a:moveTo>
                    <a:pt x="2507" y="0"/>
                  </a:moveTo>
                  <a:cubicBezTo>
                    <a:pt x="1119" y="0"/>
                    <a:pt x="0" y="1119"/>
                    <a:pt x="0" y="2493"/>
                  </a:cubicBezTo>
                  <a:cubicBezTo>
                    <a:pt x="0" y="3881"/>
                    <a:pt x="1119" y="5000"/>
                    <a:pt x="2507" y="5000"/>
                  </a:cubicBezTo>
                  <a:lnTo>
                    <a:pt x="28826" y="5000"/>
                  </a:lnTo>
                  <a:cubicBezTo>
                    <a:pt x="28118" y="3414"/>
                    <a:pt x="28118" y="1587"/>
                    <a:pt x="28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367748" y="3285580"/>
              <a:ext cx="1849949" cy="5521"/>
            </a:xfrm>
            <a:custGeom>
              <a:avLst/>
              <a:gdLst/>
              <a:ahLst/>
              <a:cxnLst/>
              <a:rect l="l" t="t" r="r" b="b"/>
              <a:pathLst>
                <a:path w="24124" h="72" extrusionOk="0">
                  <a:moveTo>
                    <a:pt x="12069" y="1"/>
                  </a:moveTo>
                  <a:cubicBezTo>
                    <a:pt x="5398" y="1"/>
                    <a:pt x="1" y="15"/>
                    <a:pt x="1" y="43"/>
                  </a:cubicBezTo>
                  <a:cubicBezTo>
                    <a:pt x="1" y="57"/>
                    <a:pt x="5398" y="71"/>
                    <a:pt x="12069" y="71"/>
                  </a:cubicBezTo>
                  <a:cubicBezTo>
                    <a:pt x="18727" y="71"/>
                    <a:pt x="24124" y="57"/>
                    <a:pt x="24124" y="43"/>
                  </a:cubicBezTo>
                  <a:cubicBezTo>
                    <a:pt x="24124" y="29"/>
                    <a:pt x="18727" y="1"/>
                    <a:pt x="1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6557850" y="3371390"/>
              <a:ext cx="1849949" cy="5521"/>
            </a:xfrm>
            <a:custGeom>
              <a:avLst/>
              <a:gdLst/>
              <a:ahLst/>
              <a:cxnLst/>
              <a:rect l="l" t="t" r="r" b="b"/>
              <a:pathLst>
                <a:path w="24124" h="72" extrusionOk="0">
                  <a:moveTo>
                    <a:pt x="12069" y="1"/>
                  </a:moveTo>
                  <a:cubicBezTo>
                    <a:pt x="5397" y="1"/>
                    <a:pt x="1" y="15"/>
                    <a:pt x="1" y="29"/>
                  </a:cubicBezTo>
                  <a:cubicBezTo>
                    <a:pt x="1" y="57"/>
                    <a:pt x="5412" y="71"/>
                    <a:pt x="12069" y="71"/>
                  </a:cubicBezTo>
                  <a:cubicBezTo>
                    <a:pt x="18727" y="71"/>
                    <a:pt x="24124" y="57"/>
                    <a:pt x="24124" y="29"/>
                  </a:cubicBezTo>
                  <a:cubicBezTo>
                    <a:pt x="24124" y="15"/>
                    <a:pt x="18727" y="1"/>
                    <a:pt x="1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501333" y="3206288"/>
              <a:ext cx="1851099" cy="5521"/>
            </a:xfrm>
            <a:custGeom>
              <a:avLst/>
              <a:gdLst/>
              <a:ahLst/>
              <a:cxnLst/>
              <a:rect l="l" t="t" r="r" b="b"/>
              <a:pathLst>
                <a:path w="24139" h="72" extrusionOk="0">
                  <a:moveTo>
                    <a:pt x="12070" y="0"/>
                  </a:moveTo>
                  <a:cubicBezTo>
                    <a:pt x="5412" y="0"/>
                    <a:pt x="1" y="15"/>
                    <a:pt x="1" y="43"/>
                  </a:cubicBezTo>
                  <a:cubicBezTo>
                    <a:pt x="1" y="57"/>
                    <a:pt x="5412" y="71"/>
                    <a:pt x="12070" y="71"/>
                  </a:cubicBezTo>
                  <a:cubicBezTo>
                    <a:pt x="18727" y="71"/>
                    <a:pt x="24138" y="57"/>
                    <a:pt x="24138" y="43"/>
                  </a:cubicBezTo>
                  <a:cubicBezTo>
                    <a:pt x="24138" y="29"/>
                    <a:pt x="18727" y="0"/>
                    <a:pt x="1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285882" y="3515864"/>
              <a:ext cx="865774" cy="5521"/>
            </a:xfrm>
            <a:custGeom>
              <a:avLst/>
              <a:gdLst/>
              <a:ahLst/>
              <a:cxnLst/>
              <a:rect l="l" t="t" r="r" b="b"/>
              <a:pathLst>
                <a:path w="11290" h="72" extrusionOk="0">
                  <a:moveTo>
                    <a:pt x="5638" y="1"/>
                  </a:moveTo>
                  <a:cubicBezTo>
                    <a:pt x="2522" y="1"/>
                    <a:pt x="0" y="15"/>
                    <a:pt x="0" y="29"/>
                  </a:cubicBezTo>
                  <a:cubicBezTo>
                    <a:pt x="0" y="57"/>
                    <a:pt x="2522" y="71"/>
                    <a:pt x="5638" y="71"/>
                  </a:cubicBezTo>
                  <a:cubicBezTo>
                    <a:pt x="8768" y="71"/>
                    <a:pt x="11290" y="57"/>
                    <a:pt x="11290" y="29"/>
                  </a:cubicBezTo>
                  <a:cubicBezTo>
                    <a:pt x="11290" y="15"/>
                    <a:pt x="8768" y="1"/>
                    <a:pt x="5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285882" y="3028149"/>
              <a:ext cx="865774" cy="5521"/>
            </a:xfrm>
            <a:custGeom>
              <a:avLst/>
              <a:gdLst/>
              <a:ahLst/>
              <a:cxnLst/>
              <a:rect l="l" t="t" r="r" b="b"/>
              <a:pathLst>
                <a:path w="11290" h="72" extrusionOk="0">
                  <a:moveTo>
                    <a:pt x="5638" y="0"/>
                  </a:moveTo>
                  <a:cubicBezTo>
                    <a:pt x="2522" y="0"/>
                    <a:pt x="0" y="15"/>
                    <a:pt x="0" y="43"/>
                  </a:cubicBezTo>
                  <a:cubicBezTo>
                    <a:pt x="0" y="57"/>
                    <a:pt x="2522" y="71"/>
                    <a:pt x="5638" y="71"/>
                  </a:cubicBezTo>
                  <a:cubicBezTo>
                    <a:pt x="8768" y="71"/>
                    <a:pt x="11290" y="57"/>
                    <a:pt x="11290" y="43"/>
                  </a:cubicBezTo>
                  <a:cubicBezTo>
                    <a:pt x="11290" y="15"/>
                    <a:pt x="8768" y="0"/>
                    <a:pt x="5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737784" y="2655538"/>
              <a:ext cx="1075430" cy="330282"/>
            </a:xfrm>
            <a:custGeom>
              <a:avLst/>
              <a:gdLst/>
              <a:ahLst/>
              <a:cxnLst/>
              <a:rect l="l" t="t" r="r" b="b"/>
              <a:pathLst>
                <a:path w="14024" h="4307" extrusionOk="0">
                  <a:moveTo>
                    <a:pt x="1700" y="1"/>
                  </a:moveTo>
                  <a:cubicBezTo>
                    <a:pt x="765" y="1"/>
                    <a:pt x="0" y="766"/>
                    <a:pt x="0" y="1701"/>
                  </a:cubicBezTo>
                  <a:lnTo>
                    <a:pt x="0" y="2607"/>
                  </a:lnTo>
                  <a:cubicBezTo>
                    <a:pt x="0" y="3542"/>
                    <a:pt x="765" y="4307"/>
                    <a:pt x="1700" y="4307"/>
                  </a:cubicBezTo>
                  <a:lnTo>
                    <a:pt x="14023" y="4307"/>
                  </a:lnTo>
                  <a:lnTo>
                    <a:pt x="14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6580702" y="2655538"/>
              <a:ext cx="1908536" cy="78295"/>
            </a:xfrm>
            <a:custGeom>
              <a:avLst/>
              <a:gdLst/>
              <a:ahLst/>
              <a:cxnLst/>
              <a:rect l="l" t="t" r="r" b="b"/>
              <a:pathLst>
                <a:path w="24888" h="1021" extrusionOk="0">
                  <a:moveTo>
                    <a:pt x="0" y="1"/>
                  </a:moveTo>
                  <a:lnTo>
                    <a:pt x="0" y="1021"/>
                  </a:lnTo>
                  <a:lnTo>
                    <a:pt x="24491" y="1021"/>
                  </a:lnTo>
                  <a:cubicBezTo>
                    <a:pt x="24718" y="1021"/>
                    <a:pt x="24888" y="837"/>
                    <a:pt x="24888" y="624"/>
                  </a:cubicBezTo>
                  <a:lnTo>
                    <a:pt x="24888" y="397"/>
                  </a:lnTo>
                  <a:cubicBezTo>
                    <a:pt x="24888" y="185"/>
                    <a:pt x="24718" y="1"/>
                    <a:pt x="2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580702" y="2907601"/>
              <a:ext cx="1908536" cy="77145"/>
            </a:xfrm>
            <a:custGeom>
              <a:avLst/>
              <a:gdLst/>
              <a:ahLst/>
              <a:cxnLst/>
              <a:rect l="l" t="t" r="r" b="b"/>
              <a:pathLst>
                <a:path w="24888" h="1006" extrusionOk="0">
                  <a:moveTo>
                    <a:pt x="0" y="0"/>
                  </a:moveTo>
                  <a:lnTo>
                    <a:pt x="0" y="1006"/>
                  </a:lnTo>
                  <a:lnTo>
                    <a:pt x="24491" y="1006"/>
                  </a:lnTo>
                  <a:cubicBezTo>
                    <a:pt x="24718" y="1006"/>
                    <a:pt x="24888" y="836"/>
                    <a:pt x="24888" y="609"/>
                  </a:cubicBezTo>
                  <a:lnTo>
                    <a:pt x="24888" y="397"/>
                  </a:lnTo>
                  <a:cubicBezTo>
                    <a:pt x="24888" y="184"/>
                    <a:pt x="24718" y="0"/>
                    <a:pt x="24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637142" y="2733756"/>
              <a:ext cx="1795656" cy="173922"/>
            </a:xfrm>
            <a:custGeom>
              <a:avLst/>
              <a:gdLst/>
              <a:ahLst/>
              <a:cxnLst/>
              <a:rect l="l" t="t" r="r" b="b"/>
              <a:pathLst>
                <a:path w="23416" h="2268" extrusionOk="0">
                  <a:moveTo>
                    <a:pt x="1134" y="1"/>
                  </a:moveTo>
                  <a:cubicBezTo>
                    <a:pt x="511" y="1"/>
                    <a:pt x="1" y="511"/>
                    <a:pt x="1" y="1134"/>
                  </a:cubicBezTo>
                  <a:cubicBezTo>
                    <a:pt x="1" y="1757"/>
                    <a:pt x="511" y="2267"/>
                    <a:pt x="1134" y="2267"/>
                  </a:cubicBezTo>
                  <a:lnTo>
                    <a:pt x="23415" y="2267"/>
                  </a:lnTo>
                  <a:cubicBezTo>
                    <a:pt x="22835" y="1516"/>
                    <a:pt x="22835" y="751"/>
                    <a:pt x="23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730543" y="2804383"/>
              <a:ext cx="1503486" cy="5521"/>
            </a:xfrm>
            <a:custGeom>
              <a:avLst/>
              <a:gdLst/>
              <a:ahLst/>
              <a:cxnLst/>
              <a:rect l="l" t="t" r="r" b="b"/>
              <a:pathLst>
                <a:path w="19606" h="72" extrusionOk="0">
                  <a:moveTo>
                    <a:pt x="9803" y="0"/>
                  </a:moveTo>
                  <a:cubicBezTo>
                    <a:pt x="4392" y="0"/>
                    <a:pt x="1" y="15"/>
                    <a:pt x="1" y="29"/>
                  </a:cubicBezTo>
                  <a:cubicBezTo>
                    <a:pt x="1" y="57"/>
                    <a:pt x="4392" y="71"/>
                    <a:pt x="9803" y="71"/>
                  </a:cubicBezTo>
                  <a:cubicBezTo>
                    <a:pt x="15214" y="71"/>
                    <a:pt x="19605" y="57"/>
                    <a:pt x="19605" y="29"/>
                  </a:cubicBezTo>
                  <a:cubicBezTo>
                    <a:pt x="19605" y="29"/>
                    <a:pt x="15214" y="0"/>
                    <a:pt x="9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6884833" y="2851084"/>
              <a:ext cx="1503409" cy="5521"/>
            </a:xfrm>
            <a:custGeom>
              <a:avLst/>
              <a:gdLst/>
              <a:ahLst/>
              <a:cxnLst/>
              <a:rect l="l" t="t" r="r" b="b"/>
              <a:pathLst>
                <a:path w="19605" h="72" extrusionOk="0">
                  <a:moveTo>
                    <a:pt x="9802" y="1"/>
                  </a:moveTo>
                  <a:cubicBezTo>
                    <a:pt x="4391" y="1"/>
                    <a:pt x="0" y="15"/>
                    <a:pt x="0" y="29"/>
                  </a:cubicBezTo>
                  <a:cubicBezTo>
                    <a:pt x="0" y="57"/>
                    <a:pt x="4391" y="71"/>
                    <a:pt x="9802" y="71"/>
                  </a:cubicBezTo>
                  <a:cubicBezTo>
                    <a:pt x="15213" y="71"/>
                    <a:pt x="19605" y="57"/>
                    <a:pt x="19605" y="29"/>
                  </a:cubicBezTo>
                  <a:cubicBezTo>
                    <a:pt x="19605" y="15"/>
                    <a:pt x="15213" y="1"/>
                    <a:pt x="9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5851814" y="2949931"/>
              <a:ext cx="702895" cy="5521"/>
            </a:xfrm>
            <a:custGeom>
              <a:avLst/>
              <a:gdLst/>
              <a:ahLst/>
              <a:cxnLst/>
              <a:rect l="l" t="t" r="r" b="b"/>
              <a:pathLst>
                <a:path w="9166" h="72" extrusionOk="0">
                  <a:moveTo>
                    <a:pt x="4576" y="1"/>
                  </a:moveTo>
                  <a:cubicBezTo>
                    <a:pt x="2054" y="1"/>
                    <a:pt x="0" y="15"/>
                    <a:pt x="0" y="29"/>
                  </a:cubicBezTo>
                  <a:cubicBezTo>
                    <a:pt x="0" y="57"/>
                    <a:pt x="2054" y="71"/>
                    <a:pt x="4576" y="71"/>
                  </a:cubicBezTo>
                  <a:cubicBezTo>
                    <a:pt x="7111" y="71"/>
                    <a:pt x="9165" y="57"/>
                    <a:pt x="9165" y="29"/>
                  </a:cubicBezTo>
                  <a:cubicBezTo>
                    <a:pt x="9165" y="15"/>
                    <a:pt x="7111" y="1"/>
                    <a:pt x="45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851814" y="2692500"/>
              <a:ext cx="702895" cy="4448"/>
            </a:xfrm>
            <a:custGeom>
              <a:avLst/>
              <a:gdLst/>
              <a:ahLst/>
              <a:cxnLst/>
              <a:rect l="l" t="t" r="r" b="b"/>
              <a:pathLst>
                <a:path w="9166" h="58" extrusionOk="0">
                  <a:moveTo>
                    <a:pt x="4576" y="0"/>
                  </a:moveTo>
                  <a:cubicBezTo>
                    <a:pt x="2054" y="0"/>
                    <a:pt x="0" y="15"/>
                    <a:pt x="0" y="29"/>
                  </a:cubicBezTo>
                  <a:cubicBezTo>
                    <a:pt x="0" y="43"/>
                    <a:pt x="2054" y="57"/>
                    <a:pt x="4576" y="57"/>
                  </a:cubicBezTo>
                  <a:cubicBezTo>
                    <a:pt x="7111" y="57"/>
                    <a:pt x="9165" y="43"/>
                    <a:pt x="9165" y="29"/>
                  </a:cubicBezTo>
                  <a:cubicBezTo>
                    <a:pt x="9165" y="15"/>
                    <a:pt x="7111" y="0"/>
                    <a:pt x="45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5887626" y="2653391"/>
              <a:ext cx="2579913" cy="5521"/>
            </a:xfrm>
            <a:custGeom>
              <a:avLst/>
              <a:gdLst/>
              <a:ahLst/>
              <a:cxnLst/>
              <a:rect l="l" t="t" r="r" b="b"/>
              <a:pathLst>
                <a:path w="33643" h="72" extrusionOk="0">
                  <a:moveTo>
                    <a:pt x="16815" y="1"/>
                  </a:moveTo>
                  <a:cubicBezTo>
                    <a:pt x="7522" y="1"/>
                    <a:pt x="1" y="15"/>
                    <a:pt x="1" y="29"/>
                  </a:cubicBezTo>
                  <a:cubicBezTo>
                    <a:pt x="1" y="57"/>
                    <a:pt x="7522" y="71"/>
                    <a:pt x="16815" y="71"/>
                  </a:cubicBezTo>
                  <a:cubicBezTo>
                    <a:pt x="26107" y="71"/>
                    <a:pt x="33643" y="57"/>
                    <a:pt x="33643" y="29"/>
                  </a:cubicBezTo>
                  <a:cubicBezTo>
                    <a:pt x="33643" y="15"/>
                    <a:pt x="26107" y="1"/>
                    <a:pt x="168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431211" y="2361222"/>
              <a:ext cx="131515" cy="179290"/>
            </a:xfrm>
            <a:custGeom>
              <a:avLst/>
              <a:gdLst/>
              <a:ahLst/>
              <a:cxnLst/>
              <a:rect l="l" t="t" r="r" b="b"/>
              <a:pathLst>
                <a:path w="1715" h="2338" extrusionOk="0">
                  <a:moveTo>
                    <a:pt x="0" y="0"/>
                  </a:moveTo>
                  <a:lnTo>
                    <a:pt x="0" y="2337"/>
                  </a:lnTo>
                  <a:lnTo>
                    <a:pt x="808" y="1813"/>
                  </a:lnTo>
                  <a:lnTo>
                    <a:pt x="1714" y="2337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8266627" y="1687692"/>
              <a:ext cx="10890" cy="682388"/>
            </a:xfrm>
            <a:custGeom>
              <a:avLst/>
              <a:gdLst/>
              <a:ahLst/>
              <a:cxnLst/>
              <a:rect l="l" t="t" r="r" b="b"/>
              <a:pathLst>
                <a:path w="142" h="8935" extrusionOk="0">
                  <a:moveTo>
                    <a:pt x="66" y="0"/>
                  </a:moveTo>
                  <a:cubicBezTo>
                    <a:pt x="32" y="0"/>
                    <a:pt x="0" y="25"/>
                    <a:pt x="0" y="75"/>
                  </a:cubicBezTo>
                  <a:lnTo>
                    <a:pt x="0" y="8871"/>
                  </a:lnTo>
                  <a:cubicBezTo>
                    <a:pt x="0" y="8913"/>
                    <a:pt x="35" y="8935"/>
                    <a:pt x="71" y="8935"/>
                  </a:cubicBezTo>
                  <a:cubicBezTo>
                    <a:pt x="106" y="8935"/>
                    <a:pt x="142" y="8913"/>
                    <a:pt x="142" y="8871"/>
                  </a:cubicBezTo>
                  <a:lnTo>
                    <a:pt x="142" y="75"/>
                  </a:lnTo>
                  <a:cubicBezTo>
                    <a:pt x="135" y="25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8224223" y="2303662"/>
              <a:ext cx="89111" cy="75991"/>
            </a:xfrm>
            <a:custGeom>
              <a:avLst/>
              <a:gdLst/>
              <a:ahLst/>
              <a:cxnLst/>
              <a:rect l="l" t="t" r="r" b="b"/>
              <a:pathLst>
                <a:path w="1162" h="995" extrusionOk="0">
                  <a:moveTo>
                    <a:pt x="666" y="1"/>
                  </a:moveTo>
                  <a:cubicBezTo>
                    <a:pt x="213" y="1"/>
                    <a:pt x="0" y="539"/>
                    <a:pt x="312" y="850"/>
                  </a:cubicBezTo>
                  <a:cubicBezTo>
                    <a:pt x="412" y="950"/>
                    <a:pt x="535" y="995"/>
                    <a:pt x="656" y="995"/>
                  </a:cubicBezTo>
                  <a:cubicBezTo>
                    <a:pt x="913" y="995"/>
                    <a:pt x="1162" y="795"/>
                    <a:pt x="1162" y="496"/>
                  </a:cubicBezTo>
                  <a:cubicBezTo>
                    <a:pt x="1162" y="227"/>
                    <a:pt x="935" y="1"/>
                    <a:pt x="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8217705" y="2360330"/>
              <a:ext cx="148850" cy="235533"/>
            </a:xfrm>
            <a:custGeom>
              <a:avLst/>
              <a:gdLst/>
              <a:ahLst/>
              <a:cxnLst/>
              <a:rect l="l" t="t" r="r" b="b"/>
              <a:pathLst>
                <a:path w="1941" h="3084" extrusionOk="0">
                  <a:moveTo>
                    <a:pt x="708" y="1"/>
                  </a:moveTo>
                  <a:cubicBezTo>
                    <a:pt x="676" y="1"/>
                    <a:pt x="643" y="3"/>
                    <a:pt x="609" y="9"/>
                  </a:cubicBezTo>
                  <a:cubicBezTo>
                    <a:pt x="609" y="9"/>
                    <a:pt x="255" y="363"/>
                    <a:pt x="142" y="1426"/>
                  </a:cubicBezTo>
                  <a:cubicBezTo>
                    <a:pt x="14" y="2488"/>
                    <a:pt x="0" y="3026"/>
                    <a:pt x="0" y="3026"/>
                  </a:cubicBezTo>
                  <a:lnTo>
                    <a:pt x="977" y="3083"/>
                  </a:lnTo>
                  <a:lnTo>
                    <a:pt x="977" y="2318"/>
                  </a:lnTo>
                  <a:cubicBezTo>
                    <a:pt x="977" y="2361"/>
                    <a:pt x="1176" y="2885"/>
                    <a:pt x="1176" y="2885"/>
                  </a:cubicBezTo>
                  <a:lnTo>
                    <a:pt x="1941" y="2644"/>
                  </a:lnTo>
                  <a:cubicBezTo>
                    <a:pt x="1941" y="2644"/>
                    <a:pt x="1688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6640439" y="1765918"/>
              <a:ext cx="1270977" cy="329209"/>
            </a:xfrm>
            <a:custGeom>
              <a:avLst/>
              <a:gdLst/>
              <a:ahLst/>
              <a:cxnLst/>
              <a:rect l="l" t="t" r="r" b="b"/>
              <a:pathLst>
                <a:path w="16574" h="4293" extrusionOk="0">
                  <a:moveTo>
                    <a:pt x="0" y="1"/>
                  </a:moveTo>
                  <a:lnTo>
                    <a:pt x="0" y="4293"/>
                  </a:lnTo>
                  <a:cubicBezTo>
                    <a:pt x="0" y="4293"/>
                    <a:pt x="5029" y="2480"/>
                    <a:pt x="8287" y="1814"/>
                  </a:cubicBezTo>
                  <a:cubicBezTo>
                    <a:pt x="10233" y="1406"/>
                    <a:pt x="12827" y="1324"/>
                    <a:pt x="14590" y="1324"/>
                  </a:cubicBezTo>
                  <a:cubicBezTo>
                    <a:pt x="15766" y="1324"/>
                    <a:pt x="16573" y="1361"/>
                    <a:pt x="16573" y="1361"/>
                  </a:cubicBezTo>
                  <a:lnTo>
                    <a:pt x="16573" y="1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6184166" y="1687699"/>
              <a:ext cx="785484" cy="78295"/>
            </a:xfrm>
            <a:custGeom>
              <a:avLst/>
              <a:gdLst/>
              <a:ahLst/>
              <a:cxnLst/>
              <a:rect l="l" t="t" r="r" b="b"/>
              <a:pathLst>
                <a:path w="10243" h="1021" extrusionOk="0">
                  <a:moveTo>
                    <a:pt x="1" y="1"/>
                  </a:moveTo>
                  <a:lnTo>
                    <a:pt x="1" y="1021"/>
                  </a:lnTo>
                  <a:lnTo>
                    <a:pt x="10242" y="1021"/>
                  </a:lnTo>
                  <a:lnTo>
                    <a:pt x="10242" y="1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6183092" y="1764844"/>
              <a:ext cx="2158453" cy="4448"/>
            </a:xfrm>
            <a:custGeom>
              <a:avLst/>
              <a:gdLst/>
              <a:ahLst/>
              <a:cxnLst/>
              <a:rect l="l" t="t" r="r" b="b"/>
              <a:pathLst>
                <a:path w="28147" h="58" extrusionOk="0">
                  <a:moveTo>
                    <a:pt x="14081" y="1"/>
                  </a:moveTo>
                  <a:cubicBezTo>
                    <a:pt x="6304" y="1"/>
                    <a:pt x="1" y="1"/>
                    <a:pt x="1" y="29"/>
                  </a:cubicBezTo>
                  <a:cubicBezTo>
                    <a:pt x="1" y="43"/>
                    <a:pt x="6304" y="57"/>
                    <a:pt x="14081" y="57"/>
                  </a:cubicBezTo>
                  <a:cubicBezTo>
                    <a:pt x="21843" y="57"/>
                    <a:pt x="28146" y="43"/>
                    <a:pt x="28146" y="29"/>
                  </a:cubicBezTo>
                  <a:cubicBezTo>
                    <a:pt x="28146" y="15"/>
                    <a:pt x="21843" y="1"/>
                    <a:pt x="1408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6966272" y="1686626"/>
              <a:ext cx="5521" cy="80443"/>
            </a:xfrm>
            <a:custGeom>
              <a:avLst/>
              <a:gdLst/>
              <a:ahLst/>
              <a:cxnLst/>
              <a:rect l="l" t="t" r="r" b="b"/>
              <a:pathLst>
                <a:path w="72" h="1049" extrusionOk="0">
                  <a:moveTo>
                    <a:pt x="29" y="1"/>
                  </a:moveTo>
                  <a:cubicBezTo>
                    <a:pt x="1" y="355"/>
                    <a:pt x="1" y="709"/>
                    <a:pt x="29" y="1049"/>
                  </a:cubicBezTo>
                  <a:cubicBezTo>
                    <a:pt x="71" y="709"/>
                    <a:pt x="71" y="355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7147708" y="1825655"/>
              <a:ext cx="4371" cy="398762"/>
            </a:xfrm>
            <a:custGeom>
              <a:avLst/>
              <a:gdLst/>
              <a:ahLst/>
              <a:cxnLst/>
              <a:rect l="l" t="t" r="r" b="b"/>
              <a:pathLst>
                <a:path w="57" h="5200" extrusionOk="0">
                  <a:moveTo>
                    <a:pt x="28" y="1"/>
                  </a:moveTo>
                  <a:cubicBezTo>
                    <a:pt x="14" y="1"/>
                    <a:pt x="0" y="1162"/>
                    <a:pt x="0" y="2607"/>
                  </a:cubicBezTo>
                  <a:cubicBezTo>
                    <a:pt x="0" y="4038"/>
                    <a:pt x="14" y="5199"/>
                    <a:pt x="28" y="5199"/>
                  </a:cubicBezTo>
                  <a:cubicBezTo>
                    <a:pt x="43" y="5199"/>
                    <a:pt x="57" y="4038"/>
                    <a:pt x="57" y="2607"/>
                  </a:cubicBezTo>
                  <a:cubicBezTo>
                    <a:pt x="57" y="1162"/>
                    <a:pt x="43" y="1"/>
                    <a:pt x="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184888" y="2990420"/>
              <a:ext cx="113034" cy="74768"/>
            </a:xfrm>
            <a:custGeom>
              <a:avLst/>
              <a:gdLst/>
              <a:ahLst/>
              <a:cxnLst/>
              <a:rect l="l" t="t" r="r" b="b"/>
              <a:pathLst>
                <a:path w="1474" h="975" extrusionOk="0">
                  <a:moveTo>
                    <a:pt x="1367" y="0"/>
                  </a:moveTo>
                  <a:cubicBezTo>
                    <a:pt x="1332" y="0"/>
                    <a:pt x="1296" y="4"/>
                    <a:pt x="1261" y="11"/>
                  </a:cubicBezTo>
                  <a:cubicBezTo>
                    <a:pt x="1133" y="11"/>
                    <a:pt x="963" y="11"/>
                    <a:pt x="751" y="25"/>
                  </a:cubicBezTo>
                  <a:lnTo>
                    <a:pt x="737" y="25"/>
                  </a:lnTo>
                  <a:lnTo>
                    <a:pt x="737" y="39"/>
                  </a:lnTo>
                  <a:cubicBezTo>
                    <a:pt x="708" y="124"/>
                    <a:pt x="666" y="181"/>
                    <a:pt x="623" y="252"/>
                  </a:cubicBezTo>
                  <a:cubicBezTo>
                    <a:pt x="496" y="450"/>
                    <a:pt x="354" y="620"/>
                    <a:pt x="198" y="776"/>
                  </a:cubicBezTo>
                  <a:cubicBezTo>
                    <a:pt x="85" y="903"/>
                    <a:pt x="0" y="974"/>
                    <a:pt x="0" y="974"/>
                  </a:cubicBezTo>
                  <a:cubicBezTo>
                    <a:pt x="85" y="932"/>
                    <a:pt x="170" y="875"/>
                    <a:pt x="227" y="804"/>
                  </a:cubicBezTo>
                  <a:cubicBezTo>
                    <a:pt x="397" y="648"/>
                    <a:pt x="552" y="478"/>
                    <a:pt x="666" y="294"/>
                  </a:cubicBezTo>
                  <a:cubicBezTo>
                    <a:pt x="706" y="227"/>
                    <a:pt x="746" y="147"/>
                    <a:pt x="787" y="79"/>
                  </a:cubicBezTo>
                  <a:lnTo>
                    <a:pt x="787" y="79"/>
                  </a:lnTo>
                  <a:cubicBezTo>
                    <a:pt x="977" y="53"/>
                    <a:pt x="1152" y="53"/>
                    <a:pt x="1275" y="39"/>
                  </a:cubicBezTo>
                  <a:cubicBezTo>
                    <a:pt x="1332" y="39"/>
                    <a:pt x="1402" y="25"/>
                    <a:pt x="1473" y="11"/>
                  </a:cubicBezTo>
                  <a:cubicBezTo>
                    <a:pt x="1438" y="4"/>
                    <a:pt x="1402" y="0"/>
                    <a:pt x="136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207664" y="3021631"/>
              <a:ext cx="91332" cy="60888"/>
            </a:xfrm>
            <a:custGeom>
              <a:avLst/>
              <a:gdLst/>
              <a:ahLst/>
              <a:cxnLst/>
              <a:rect l="l" t="t" r="r" b="b"/>
              <a:pathLst>
                <a:path w="1191" h="794" extrusionOk="0">
                  <a:moveTo>
                    <a:pt x="553" y="0"/>
                  </a:moveTo>
                  <a:lnTo>
                    <a:pt x="553" y="29"/>
                  </a:lnTo>
                  <a:cubicBezTo>
                    <a:pt x="539" y="85"/>
                    <a:pt x="525" y="128"/>
                    <a:pt x="496" y="185"/>
                  </a:cubicBezTo>
                  <a:cubicBezTo>
                    <a:pt x="411" y="355"/>
                    <a:pt x="298" y="496"/>
                    <a:pt x="170" y="638"/>
                  </a:cubicBezTo>
                  <a:cubicBezTo>
                    <a:pt x="71" y="737"/>
                    <a:pt x="1" y="794"/>
                    <a:pt x="1" y="794"/>
                  </a:cubicBezTo>
                  <a:cubicBezTo>
                    <a:pt x="71" y="765"/>
                    <a:pt x="142" y="723"/>
                    <a:pt x="199" y="666"/>
                  </a:cubicBezTo>
                  <a:cubicBezTo>
                    <a:pt x="340" y="539"/>
                    <a:pt x="454" y="383"/>
                    <a:pt x="539" y="213"/>
                  </a:cubicBezTo>
                  <a:cubicBezTo>
                    <a:pt x="563" y="164"/>
                    <a:pt x="577" y="115"/>
                    <a:pt x="599" y="65"/>
                  </a:cubicBezTo>
                  <a:lnTo>
                    <a:pt x="599" y="65"/>
                  </a:lnTo>
                  <a:cubicBezTo>
                    <a:pt x="686" y="86"/>
                    <a:pt x="769" y="94"/>
                    <a:pt x="854" y="94"/>
                  </a:cubicBezTo>
                  <a:cubicBezTo>
                    <a:pt x="908" y="94"/>
                    <a:pt x="963" y="91"/>
                    <a:pt x="1020" y="85"/>
                  </a:cubicBezTo>
                  <a:cubicBezTo>
                    <a:pt x="1077" y="71"/>
                    <a:pt x="1134" y="57"/>
                    <a:pt x="1190" y="29"/>
                  </a:cubicBezTo>
                  <a:lnTo>
                    <a:pt x="1190" y="29"/>
                  </a:lnTo>
                  <a:cubicBezTo>
                    <a:pt x="1120" y="39"/>
                    <a:pt x="1048" y="44"/>
                    <a:pt x="976" y="44"/>
                  </a:cubicBezTo>
                  <a:cubicBezTo>
                    <a:pt x="843" y="44"/>
                    <a:pt x="709" y="28"/>
                    <a:pt x="58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228292" y="3002306"/>
              <a:ext cx="159735" cy="103065"/>
            </a:xfrm>
            <a:custGeom>
              <a:avLst/>
              <a:gdLst/>
              <a:ahLst/>
              <a:cxnLst/>
              <a:rect l="l" t="t" r="r" b="b"/>
              <a:pathLst>
                <a:path w="2083" h="1344" extrusionOk="0">
                  <a:moveTo>
                    <a:pt x="913" y="1"/>
                  </a:moveTo>
                  <a:cubicBezTo>
                    <a:pt x="877" y="1"/>
                    <a:pt x="842" y="4"/>
                    <a:pt x="808" y="12"/>
                  </a:cubicBezTo>
                  <a:cubicBezTo>
                    <a:pt x="666" y="54"/>
                    <a:pt x="539" y="111"/>
                    <a:pt x="411" y="182"/>
                  </a:cubicBezTo>
                  <a:lnTo>
                    <a:pt x="213" y="295"/>
                  </a:lnTo>
                  <a:lnTo>
                    <a:pt x="114" y="337"/>
                  </a:lnTo>
                  <a:cubicBezTo>
                    <a:pt x="100" y="352"/>
                    <a:pt x="86" y="366"/>
                    <a:pt x="57" y="366"/>
                  </a:cubicBezTo>
                  <a:cubicBezTo>
                    <a:pt x="43" y="380"/>
                    <a:pt x="15" y="408"/>
                    <a:pt x="15" y="437"/>
                  </a:cubicBezTo>
                  <a:cubicBezTo>
                    <a:pt x="1" y="465"/>
                    <a:pt x="15" y="493"/>
                    <a:pt x="43" y="522"/>
                  </a:cubicBezTo>
                  <a:cubicBezTo>
                    <a:pt x="57" y="536"/>
                    <a:pt x="71" y="550"/>
                    <a:pt x="86" y="578"/>
                  </a:cubicBezTo>
                  <a:cubicBezTo>
                    <a:pt x="128" y="607"/>
                    <a:pt x="171" y="635"/>
                    <a:pt x="213" y="649"/>
                  </a:cubicBezTo>
                  <a:cubicBezTo>
                    <a:pt x="284" y="692"/>
                    <a:pt x="383" y="720"/>
                    <a:pt x="468" y="734"/>
                  </a:cubicBezTo>
                  <a:cubicBezTo>
                    <a:pt x="485" y="735"/>
                    <a:pt x="502" y="736"/>
                    <a:pt x="520" y="736"/>
                  </a:cubicBezTo>
                  <a:cubicBezTo>
                    <a:pt x="659" y="736"/>
                    <a:pt x="797" y="689"/>
                    <a:pt x="917" y="603"/>
                  </a:cubicBezTo>
                  <a:lnTo>
                    <a:pt x="917" y="603"/>
                  </a:lnTo>
                  <a:cubicBezTo>
                    <a:pt x="961" y="756"/>
                    <a:pt x="1028" y="887"/>
                    <a:pt x="1120" y="1017"/>
                  </a:cubicBezTo>
                  <a:cubicBezTo>
                    <a:pt x="1190" y="1131"/>
                    <a:pt x="1290" y="1230"/>
                    <a:pt x="1403" y="1286"/>
                  </a:cubicBezTo>
                  <a:cubicBezTo>
                    <a:pt x="1474" y="1329"/>
                    <a:pt x="1559" y="1343"/>
                    <a:pt x="1644" y="1343"/>
                  </a:cubicBezTo>
                  <a:lnTo>
                    <a:pt x="1743" y="1343"/>
                  </a:lnTo>
                  <a:cubicBezTo>
                    <a:pt x="1630" y="1343"/>
                    <a:pt x="1516" y="1315"/>
                    <a:pt x="1417" y="1258"/>
                  </a:cubicBezTo>
                  <a:cubicBezTo>
                    <a:pt x="1304" y="1202"/>
                    <a:pt x="1219" y="1102"/>
                    <a:pt x="1148" y="1003"/>
                  </a:cubicBezTo>
                  <a:cubicBezTo>
                    <a:pt x="1063" y="862"/>
                    <a:pt x="1006" y="706"/>
                    <a:pt x="950" y="550"/>
                  </a:cubicBezTo>
                  <a:lnTo>
                    <a:pt x="936" y="522"/>
                  </a:lnTo>
                  <a:lnTo>
                    <a:pt x="907" y="550"/>
                  </a:lnTo>
                  <a:cubicBezTo>
                    <a:pt x="806" y="626"/>
                    <a:pt x="670" y="680"/>
                    <a:pt x="530" y="680"/>
                  </a:cubicBezTo>
                  <a:cubicBezTo>
                    <a:pt x="514" y="680"/>
                    <a:pt x="498" y="679"/>
                    <a:pt x="482" y="677"/>
                  </a:cubicBezTo>
                  <a:cubicBezTo>
                    <a:pt x="397" y="663"/>
                    <a:pt x="312" y="649"/>
                    <a:pt x="227" y="607"/>
                  </a:cubicBezTo>
                  <a:cubicBezTo>
                    <a:pt x="199" y="578"/>
                    <a:pt x="156" y="564"/>
                    <a:pt x="128" y="536"/>
                  </a:cubicBezTo>
                  <a:cubicBezTo>
                    <a:pt x="100" y="507"/>
                    <a:pt x="71" y="465"/>
                    <a:pt x="71" y="451"/>
                  </a:cubicBezTo>
                  <a:cubicBezTo>
                    <a:pt x="71" y="422"/>
                    <a:pt x="114" y="408"/>
                    <a:pt x="142" y="394"/>
                  </a:cubicBezTo>
                  <a:lnTo>
                    <a:pt x="241" y="337"/>
                  </a:lnTo>
                  <a:lnTo>
                    <a:pt x="440" y="238"/>
                  </a:lnTo>
                  <a:cubicBezTo>
                    <a:pt x="567" y="167"/>
                    <a:pt x="681" y="111"/>
                    <a:pt x="822" y="68"/>
                  </a:cubicBezTo>
                  <a:cubicBezTo>
                    <a:pt x="860" y="59"/>
                    <a:pt x="899" y="54"/>
                    <a:pt x="939" y="54"/>
                  </a:cubicBezTo>
                  <a:cubicBezTo>
                    <a:pt x="1019" y="54"/>
                    <a:pt x="1101" y="73"/>
                    <a:pt x="1176" y="111"/>
                  </a:cubicBezTo>
                  <a:lnTo>
                    <a:pt x="1474" y="252"/>
                  </a:lnTo>
                  <a:cubicBezTo>
                    <a:pt x="1658" y="323"/>
                    <a:pt x="1800" y="394"/>
                    <a:pt x="1913" y="451"/>
                  </a:cubicBezTo>
                  <a:cubicBezTo>
                    <a:pt x="1970" y="465"/>
                    <a:pt x="2026" y="493"/>
                    <a:pt x="2083" y="507"/>
                  </a:cubicBezTo>
                  <a:cubicBezTo>
                    <a:pt x="2026" y="479"/>
                    <a:pt x="1984" y="451"/>
                    <a:pt x="1927" y="422"/>
                  </a:cubicBezTo>
                  <a:lnTo>
                    <a:pt x="1488" y="210"/>
                  </a:lnTo>
                  <a:cubicBezTo>
                    <a:pt x="1403" y="167"/>
                    <a:pt x="1304" y="125"/>
                    <a:pt x="1190" y="68"/>
                  </a:cubicBezTo>
                  <a:cubicBezTo>
                    <a:pt x="1108" y="27"/>
                    <a:pt x="1009" y="1"/>
                    <a:pt x="91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855035" y="2283157"/>
              <a:ext cx="46778" cy="42253"/>
            </a:xfrm>
            <a:custGeom>
              <a:avLst/>
              <a:gdLst/>
              <a:ahLst/>
              <a:cxnLst/>
              <a:rect l="l" t="t" r="r" b="b"/>
              <a:pathLst>
                <a:path w="610" h="551" extrusionOk="0">
                  <a:moveTo>
                    <a:pt x="323" y="1"/>
                  </a:moveTo>
                  <a:cubicBezTo>
                    <a:pt x="268" y="1"/>
                    <a:pt x="210" y="18"/>
                    <a:pt x="157" y="55"/>
                  </a:cubicBezTo>
                  <a:cubicBezTo>
                    <a:pt x="57" y="140"/>
                    <a:pt x="1" y="267"/>
                    <a:pt x="15" y="409"/>
                  </a:cubicBezTo>
                  <a:cubicBezTo>
                    <a:pt x="72" y="480"/>
                    <a:pt x="171" y="537"/>
                    <a:pt x="270" y="551"/>
                  </a:cubicBezTo>
                  <a:lnTo>
                    <a:pt x="312" y="551"/>
                  </a:lnTo>
                  <a:cubicBezTo>
                    <a:pt x="383" y="551"/>
                    <a:pt x="468" y="522"/>
                    <a:pt x="525" y="466"/>
                  </a:cubicBezTo>
                  <a:cubicBezTo>
                    <a:pt x="582" y="409"/>
                    <a:pt x="610" y="324"/>
                    <a:pt x="610" y="239"/>
                  </a:cubicBezTo>
                  <a:cubicBezTo>
                    <a:pt x="580" y="99"/>
                    <a:pt x="458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814852" y="2151565"/>
              <a:ext cx="37039" cy="118095"/>
            </a:xfrm>
            <a:custGeom>
              <a:avLst/>
              <a:gdLst/>
              <a:ahLst/>
              <a:cxnLst/>
              <a:rect l="l" t="t" r="r" b="b"/>
              <a:pathLst>
                <a:path w="483" h="1540" extrusionOk="0">
                  <a:moveTo>
                    <a:pt x="468" y="0"/>
                  </a:moveTo>
                  <a:lnTo>
                    <a:pt x="468" y="0"/>
                  </a:lnTo>
                  <a:cubicBezTo>
                    <a:pt x="341" y="298"/>
                    <a:pt x="227" y="609"/>
                    <a:pt x="142" y="921"/>
                  </a:cubicBezTo>
                  <a:cubicBezTo>
                    <a:pt x="100" y="1049"/>
                    <a:pt x="72" y="1176"/>
                    <a:pt x="29" y="1289"/>
                  </a:cubicBezTo>
                  <a:cubicBezTo>
                    <a:pt x="1" y="1346"/>
                    <a:pt x="1" y="1403"/>
                    <a:pt x="15" y="1473"/>
                  </a:cubicBezTo>
                  <a:cubicBezTo>
                    <a:pt x="29" y="1502"/>
                    <a:pt x="57" y="1530"/>
                    <a:pt x="100" y="1530"/>
                  </a:cubicBezTo>
                  <a:lnTo>
                    <a:pt x="171" y="1530"/>
                  </a:lnTo>
                  <a:cubicBezTo>
                    <a:pt x="212" y="1536"/>
                    <a:pt x="255" y="1539"/>
                    <a:pt x="299" y="1539"/>
                  </a:cubicBezTo>
                  <a:cubicBezTo>
                    <a:pt x="361" y="1539"/>
                    <a:pt x="424" y="1533"/>
                    <a:pt x="482" y="1516"/>
                  </a:cubicBezTo>
                  <a:cubicBezTo>
                    <a:pt x="383" y="1502"/>
                    <a:pt x="270" y="1488"/>
                    <a:pt x="171" y="1488"/>
                  </a:cubicBezTo>
                  <a:cubicBezTo>
                    <a:pt x="128" y="1488"/>
                    <a:pt x="86" y="1473"/>
                    <a:pt x="72" y="1445"/>
                  </a:cubicBezTo>
                  <a:cubicBezTo>
                    <a:pt x="72" y="1403"/>
                    <a:pt x="72" y="1346"/>
                    <a:pt x="100" y="1303"/>
                  </a:cubicBezTo>
                  <a:lnTo>
                    <a:pt x="213" y="949"/>
                  </a:lnTo>
                  <a:cubicBezTo>
                    <a:pt x="327" y="638"/>
                    <a:pt x="412" y="326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857259" y="2390515"/>
              <a:ext cx="133662" cy="67636"/>
            </a:xfrm>
            <a:custGeom>
              <a:avLst/>
              <a:gdLst/>
              <a:ahLst/>
              <a:cxnLst/>
              <a:rect l="l" t="t" r="r" b="b"/>
              <a:pathLst>
                <a:path w="1743" h="882" extrusionOk="0">
                  <a:moveTo>
                    <a:pt x="1742" y="1"/>
                  </a:moveTo>
                  <a:lnTo>
                    <a:pt x="1742" y="1"/>
                  </a:lnTo>
                  <a:cubicBezTo>
                    <a:pt x="1233" y="341"/>
                    <a:pt x="623" y="539"/>
                    <a:pt x="14" y="567"/>
                  </a:cubicBezTo>
                  <a:lnTo>
                    <a:pt x="0" y="879"/>
                  </a:lnTo>
                  <a:cubicBezTo>
                    <a:pt x="39" y="881"/>
                    <a:pt x="78" y="881"/>
                    <a:pt x="115" y="881"/>
                  </a:cubicBezTo>
                  <a:cubicBezTo>
                    <a:pt x="1355" y="881"/>
                    <a:pt x="1742" y="1"/>
                    <a:pt x="174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5850741" y="2275411"/>
              <a:ext cx="44554" cy="42867"/>
            </a:xfrm>
            <a:custGeom>
              <a:avLst/>
              <a:gdLst/>
              <a:ahLst/>
              <a:cxnLst/>
              <a:rect l="l" t="t" r="r" b="b"/>
              <a:pathLst>
                <a:path w="581" h="559" extrusionOk="0">
                  <a:moveTo>
                    <a:pt x="553" y="0"/>
                  </a:moveTo>
                  <a:cubicBezTo>
                    <a:pt x="524" y="0"/>
                    <a:pt x="524" y="198"/>
                    <a:pt x="368" y="354"/>
                  </a:cubicBezTo>
                  <a:cubicBezTo>
                    <a:pt x="213" y="510"/>
                    <a:pt x="0" y="496"/>
                    <a:pt x="0" y="524"/>
                  </a:cubicBezTo>
                  <a:cubicBezTo>
                    <a:pt x="0" y="545"/>
                    <a:pt x="23" y="558"/>
                    <a:pt x="74" y="558"/>
                  </a:cubicBezTo>
                  <a:cubicBezTo>
                    <a:pt x="93" y="558"/>
                    <a:pt x="115" y="556"/>
                    <a:pt x="142" y="553"/>
                  </a:cubicBezTo>
                  <a:cubicBezTo>
                    <a:pt x="255" y="553"/>
                    <a:pt x="368" y="510"/>
                    <a:pt x="453" y="425"/>
                  </a:cubicBezTo>
                  <a:cubicBezTo>
                    <a:pt x="538" y="354"/>
                    <a:pt x="581" y="255"/>
                    <a:pt x="581" y="142"/>
                  </a:cubicBezTo>
                  <a:cubicBezTo>
                    <a:pt x="581" y="57"/>
                    <a:pt x="567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6067988" y="2226486"/>
              <a:ext cx="32668" cy="60581"/>
            </a:xfrm>
            <a:custGeom>
              <a:avLst/>
              <a:gdLst/>
              <a:ahLst/>
              <a:cxnLst/>
              <a:rect l="l" t="t" r="r" b="b"/>
              <a:pathLst>
                <a:path w="426" h="790" extrusionOk="0">
                  <a:moveTo>
                    <a:pt x="156" y="1"/>
                  </a:moveTo>
                  <a:cubicBezTo>
                    <a:pt x="128" y="1"/>
                    <a:pt x="99" y="15"/>
                    <a:pt x="71" y="29"/>
                  </a:cubicBezTo>
                  <a:cubicBezTo>
                    <a:pt x="57" y="43"/>
                    <a:pt x="43" y="72"/>
                    <a:pt x="43" y="86"/>
                  </a:cubicBezTo>
                  <a:cubicBezTo>
                    <a:pt x="28" y="128"/>
                    <a:pt x="57" y="142"/>
                    <a:pt x="57" y="142"/>
                  </a:cubicBezTo>
                  <a:cubicBezTo>
                    <a:pt x="57" y="142"/>
                    <a:pt x="43" y="128"/>
                    <a:pt x="57" y="100"/>
                  </a:cubicBezTo>
                  <a:cubicBezTo>
                    <a:pt x="71" y="57"/>
                    <a:pt x="113" y="43"/>
                    <a:pt x="142" y="43"/>
                  </a:cubicBezTo>
                  <a:cubicBezTo>
                    <a:pt x="198" y="57"/>
                    <a:pt x="255" y="100"/>
                    <a:pt x="269" y="157"/>
                  </a:cubicBezTo>
                  <a:cubicBezTo>
                    <a:pt x="312" y="227"/>
                    <a:pt x="326" y="298"/>
                    <a:pt x="326" y="383"/>
                  </a:cubicBezTo>
                  <a:cubicBezTo>
                    <a:pt x="340" y="525"/>
                    <a:pt x="283" y="652"/>
                    <a:pt x="170" y="737"/>
                  </a:cubicBezTo>
                  <a:cubicBezTo>
                    <a:pt x="149" y="744"/>
                    <a:pt x="128" y="748"/>
                    <a:pt x="108" y="748"/>
                  </a:cubicBezTo>
                  <a:cubicBezTo>
                    <a:pt x="89" y="748"/>
                    <a:pt x="71" y="744"/>
                    <a:pt x="57" y="737"/>
                  </a:cubicBezTo>
                  <a:cubicBezTo>
                    <a:pt x="28" y="723"/>
                    <a:pt x="14" y="723"/>
                    <a:pt x="14" y="723"/>
                  </a:cubicBezTo>
                  <a:cubicBezTo>
                    <a:pt x="0" y="723"/>
                    <a:pt x="14" y="737"/>
                    <a:pt x="57" y="766"/>
                  </a:cubicBezTo>
                  <a:cubicBezTo>
                    <a:pt x="82" y="782"/>
                    <a:pt x="111" y="789"/>
                    <a:pt x="140" y="789"/>
                  </a:cubicBezTo>
                  <a:cubicBezTo>
                    <a:pt x="161" y="789"/>
                    <a:pt x="181" y="786"/>
                    <a:pt x="198" y="780"/>
                  </a:cubicBezTo>
                  <a:cubicBezTo>
                    <a:pt x="340" y="695"/>
                    <a:pt x="425" y="539"/>
                    <a:pt x="397" y="383"/>
                  </a:cubicBezTo>
                  <a:cubicBezTo>
                    <a:pt x="397" y="298"/>
                    <a:pt x="383" y="213"/>
                    <a:pt x="340" y="128"/>
                  </a:cubicBezTo>
                  <a:cubicBezTo>
                    <a:pt x="298" y="57"/>
                    <a:pt x="241" y="15"/>
                    <a:pt x="156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5841999" y="1964685"/>
              <a:ext cx="319470" cy="224994"/>
            </a:xfrm>
            <a:custGeom>
              <a:avLst/>
              <a:gdLst/>
              <a:ahLst/>
              <a:cxnLst/>
              <a:rect l="l" t="t" r="r" b="b"/>
              <a:pathLst>
                <a:path w="4166" h="2934" extrusionOk="0">
                  <a:moveTo>
                    <a:pt x="1" y="1"/>
                  </a:moveTo>
                  <a:cubicBezTo>
                    <a:pt x="1" y="29"/>
                    <a:pt x="15" y="43"/>
                    <a:pt x="29" y="58"/>
                  </a:cubicBezTo>
                  <a:cubicBezTo>
                    <a:pt x="43" y="86"/>
                    <a:pt x="72" y="128"/>
                    <a:pt x="100" y="185"/>
                  </a:cubicBezTo>
                  <a:cubicBezTo>
                    <a:pt x="213" y="341"/>
                    <a:pt x="327" y="483"/>
                    <a:pt x="454" y="624"/>
                  </a:cubicBezTo>
                  <a:cubicBezTo>
                    <a:pt x="652" y="837"/>
                    <a:pt x="865" y="1021"/>
                    <a:pt x="1092" y="1191"/>
                  </a:cubicBezTo>
                  <a:cubicBezTo>
                    <a:pt x="1361" y="1389"/>
                    <a:pt x="1658" y="1559"/>
                    <a:pt x="1984" y="1687"/>
                  </a:cubicBezTo>
                  <a:cubicBezTo>
                    <a:pt x="2296" y="1814"/>
                    <a:pt x="2636" y="1913"/>
                    <a:pt x="2961" y="2012"/>
                  </a:cubicBezTo>
                  <a:cubicBezTo>
                    <a:pt x="3230" y="2083"/>
                    <a:pt x="3485" y="2197"/>
                    <a:pt x="3712" y="2366"/>
                  </a:cubicBezTo>
                  <a:cubicBezTo>
                    <a:pt x="3868" y="2466"/>
                    <a:pt x="3995" y="2607"/>
                    <a:pt x="4095" y="2763"/>
                  </a:cubicBezTo>
                  <a:cubicBezTo>
                    <a:pt x="4137" y="2862"/>
                    <a:pt x="4165" y="2933"/>
                    <a:pt x="4165" y="2933"/>
                  </a:cubicBezTo>
                  <a:cubicBezTo>
                    <a:pt x="4165" y="2919"/>
                    <a:pt x="4165" y="2905"/>
                    <a:pt x="4151" y="2891"/>
                  </a:cubicBezTo>
                  <a:cubicBezTo>
                    <a:pt x="4137" y="2834"/>
                    <a:pt x="4123" y="2791"/>
                    <a:pt x="4095" y="2749"/>
                  </a:cubicBezTo>
                  <a:cubicBezTo>
                    <a:pt x="3995" y="2579"/>
                    <a:pt x="3868" y="2437"/>
                    <a:pt x="3712" y="2324"/>
                  </a:cubicBezTo>
                  <a:cubicBezTo>
                    <a:pt x="3485" y="2154"/>
                    <a:pt x="3230" y="2041"/>
                    <a:pt x="2961" y="1970"/>
                  </a:cubicBezTo>
                  <a:cubicBezTo>
                    <a:pt x="2664" y="1871"/>
                    <a:pt x="2324" y="1786"/>
                    <a:pt x="1984" y="1644"/>
                  </a:cubicBezTo>
                  <a:cubicBezTo>
                    <a:pt x="1672" y="1517"/>
                    <a:pt x="1375" y="1347"/>
                    <a:pt x="1106" y="1148"/>
                  </a:cubicBezTo>
                  <a:cubicBezTo>
                    <a:pt x="879" y="992"/>
                    <a:pt x="667" y="808"/>
                    <a:pt x="482" y="610"/>
                  </a:cubicBezTo>
                  <a:cubicBezTo>
                    <a:pt x="355" y="468"/>
                    <a:pt x="227" y="327"/>
                    <a:pt x="128" y="171"/>
                  </a:cubicBezTo>
                  <a:cubicBezTo>
                    <a:pt x="86" y="128"/>
                    <a:pt x="58" y="86"/>
                    <a:pt x="29" y="43"/>
                  </a:cubicBezTo>
                  <a:cubicBezTo>
                    <a:pt x="15" y="29"/>
                    <a:pt x="15" y="15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6059246" y="1986463"/>
              <a:ext cx="109813" cy="335727"/>
            </a:xfrm>
            <a:custGeom>
              <a:avLst/>
              <a:gdLst/>
              <a:ahLst/>
              <a:cxnLst/>
              <a:rect l="l" t="t" r="r" b="b"/>
              <a:pathLst>
                <a:path w="1432" h="4378" extrusionOk="0">
                  <a:moveTo>
                    <a:pt x="114" y="0"/>
                  </a:moveTo>
                  <a:cubicBezTo>
                    <a:pt x="327" y="170"/>
                    <a:pt x="525" y="340"/>
                    <a:pt x="709" y="539"/>
                  </a:cubicBezTo>
                  <a:cubicBezTo>
                    <a:pt x="1021" y="878"/>
                    <a:pt x="1233" y="1303"/>
                    <a:pt x="1332" y="1757"/>
                  </a:cubicBezTo>
                  <a:cubicBezTo>
                    <a:pt x="1361" y="1927"/>
                    <a:pt x="1375" y="2111"/>
                    <a:pt x="1375" y="2295"/>
                  </a:cubicBezTo>
                  <a:cubicBezTo>
                    <a:pt x="1361" y="2649"/>
                    <a:pt x="1304" y="3003"/>
                    <a:pt x="1177" y="3329"/>
                  </a:cubicBezTo>
                  <a:cubicBezTo>
                    <a:pt x="1077" y="3598"/>
                    <a:pt x="922" y="3839"/>
                    <a:pt x="709" y="4037"/>
                  </a:cubicBezTo>
                  <a:cubicBezTo>
                    <a:pt x="567" y="4165"/>
                    <a:pt x="397" y="4264"/>
                    <a:pt x="213" y="4321"/>
                  </a:cubicBezTo>
                  <a:cubicBezTo>
                    <a:pt x="72" y="4363"/>
                    <a:pt x="1" y="4377"/>
                    <a:pt x="1" y="4377"/>
                  </a:cubicBezTo>
                  <a:lnTo>
                    <a:pt x="43" y="4377"/>
                  </a:lnTo>
                  <a:cubicBezTo>
                    <a:pt x="100" y="4377"/>
                    <a:pt x="157" y="4363"/>
                    <a:pt x="213" y="4349"/>
                  </a:cubicBezTo>
                  <a:cubicBezTo>
                    <a:pt x="412" y="4306"/>
                    <a:pt x="582" y="4207"/>
                    <a:pt x="737" y="4080"/>
                  </a:cubicBezTo>
                  <a:cubicBezTo>
                    <a:pt x="964" y="3881"/>
                    <a:pt x="1134" y="3626"/>
                    <a:pt x="1233" y="3357"/>
                  </a:cubicBezTo>
                  <a:cubicBezTo>
                    <a:pt x="1361" y="3017"/>
                    <a:pt x="1432" y="2649"/>
                    <a:pt x="1432" y="2295"/>
                  </a:cubicBezTo>
                  <a:cubicBezTo>
                    <a:pt x="1432" y="2111"/>
                    <a:pt x="1417" y="1913"/>
                    <a:pt x="1389" y="1728"/>
                  </a:cubicBezTo>
                  <a:cubicBezTo>
                    <a:pt x="1347" y="1558"/>
                    <a:pt x="1304" y="1403"/>
                    <a:pt x="1233" y="1233"/>
                  </a:cubicBezTo>
                  <a:cubicBezTo>
                    <a:pt x="1106" y="963"/>
                    <a:pt x="950" y="723"/>
                    <a:pt x="752" y="510"/>
                  </a:cubicBezTo>
                  <a:cubicBezTo>
                    <a:pt x="610" y="354"/>
                    <a:pt x="454" y="227"/>
                    <a:pt x="298" y="114"/>
                  </a:cubicBezTo>
                  <a:cubicBezTo>
                    <a:pt x="242" y="71"/>
                    <a:pt x="185" y="57"/>
                    <a:pt x="157" y="29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5563940" y="3158743"/>
              <a:ext cx="120626" cy="58127"/>
            </a:xfrm>
            <a:custGeom>
              <a:avLst/>
              <a:gdLst/>
              <a:ahLst/>
              <a:cxnLst/>
              <a:rect l="l" t="t" r="r" b="b"/>
              <a:pathLst>
                <a:path w="1573" h="758" extrusionOk="0">
                  <a:moveTo>
                    <a:pt x="1426" y="1"/>
                  </a:moveTo>
                  <a:cubicBezTo>
                    <a:pt x="1378" y="1"/>
                    <a:pt x="1332" y="4"/>
                    <a:pt x="1290" y="11"/>
                  </a:cubicBezTo>
                  <a:cubicBezTo>
                    <a:pt x="1049" y="26"/>
                    <a:pt x="822" y="82"/>
                    <a:pt x="596" y="181"/>
                  </a:cubicBezTo>
                  <a:cubicBezTo>
                    <a:pt x="482" y="224"/>
                    <a:pt x="369" y="281"/>
                    <a:pt x="256" y="351"/>
                  </a:cubicBezTo>
                  <a:cubicBezTo>
                    <a:pt x="199" y="380"/>
                    <a:pt x="156" y="422"/>
                    <a:pt x="114" y="451"/>
                  </a:cubicBezTo>
                  <a:cubicBezTo>
                    <a:pt x="71" y="479"/>
                    <a:pt x="43" y="521"/>
                    <a:pt x="15" y="578"/>
                  </a:cubicBezTo>
                  <a:cubicBezTo>
                    <a:pt x="1" y="620"/>
                    <a:pt x="15" y="663"/>
                    <a:pt x="57" y="705"/>
                  </a:cubicBezTo>
                  <a:cubicBezTo>
                    <a:pt x="71" y="734"/>
                    <a:pt x="100" y="748"/>
                    <a:pt x="128" y="748"/>
                  </a:cubicBezTo>
                  <a:cubicBezTo>
                    <a:pt x="140" y="754"/>
                    <a:pt x="152" y="757"/>
                    <a:pt x="163" y="757"/>
                  </a:cubicBezTo>
                  <a:cubicBezTo>
                    <a:pt x="180" y="757"/>
                    <a:pt x="196" y="750"/>
                    <a:pt x="213" y="734"/>
                  </a:cubicBezTo>
                  <a:lnTo>
                    <a:pt x="213" y="734"/>
                  </a:lnTo>
                  <a:cubicBezTo>
                    <a:pt x="199" y="741"/>
                    <a:pt x="185" y="744"/>
                    <a:pt x="172" y="744"/>
                  </a:cubicBezTo>
                  <a:cubicBezTo>
                    <a:pt x="160" y="744"/>
                    <a:pt x="149" y="741"/>
                    <a:pt x="142" y="734"/>
                  </a:cubicBezTo>
                  <a:cubicBezTo>
                    <a:pt x="114" y="734"/>
                    <a:pt x="86" y="720"/>
                    <a:pt x="71" y="691"/>
                  </a:cubicBezTo>
                  <a:cubicBezTo>
                    <a:pt x="57" y="663"/>
                    <a:pt x="43" y="620"/>
                    <a:pt x="57" y="592"/>
                  </a:cubicBezTo>
                  <a:cubicBezTo>
                    <a:pt x="86" y="521"/>
                    <a:pt x="185" y="465"/>
                    <a:pt x="284" y="394"/>
                  </a:cubicBezTo>
                  <a:cubicBezTo>
                    <a:pt x="383" y="323"/>
                    <a:pt x="496" y="266"/>
                    <a:pt x="624" y="224"/>
                  </a:cubicBezTo>
                  <a:cubicBezTo>
                    <a:pt x="836" y="125"/>
                    <a:pt x="1063" y="68"/>
                    <a:pt x="1290" y="40"/>
                  </a:cubicBezTo>
                  <a:cubicBezTo>
                    <a:pt x="1460" y="11"/>
                    <a:pt x="1573" y="26"/>
                    <a:pt x="1573" y="11"/>
                  </a:cubicBezTo>
                  <a:cubicBezTo>
                    <a:pt x="1523" y="4"/>
                    <a:pt x="1474" y="1"/>
                    <a:pt x="142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5576977" y="3198696"/>
              <a:ext cx="115258" cy="16487"/>
            </a:xfrm>
            <a:custGeom>
              <a:avLst/>
              <a:gdLst/>
              <a:ahLst/>
              <a:cxnLst/>
              <a:rect l="l" t="t" r="r" b="b"/>
              <a:pathLst>
                <a:path w="1503" h="215" extrusionOk="0">
                  <a:moveTo>
                    <a:pt x="1275" y="0"/>
                  </a:moveTo>
                  <a:cubicBezTo>
                    <a:pt x="1105" y="15"/>
                    <a:pt x="921" y="29"/>
                    <a:pt x="751" y="43"/>
                  </a:cubicBezTo>
                  <a:cubicBezTo>
                    <a:pt x="567" y="71"/>
                    <a:pt x="383" y="99"/>
                    <a:pt x="213" y="142"/>
                  </a:cubicBezTo>
                  <a:cubicBezTo>
                    <a:pt x="142" y="156"/>
                    <a:pt x="71" y="184"/>
                    <a:pt x="1" y="213"/>
                  </a:cubicBezTo>
                  <a:cubicBezTo>
                    <a:pt x="1" y="214"/>
                    <a:pt x="3" y="215"/>
                    <a:pt x="8" y="215"/>
                  </a:cubicBezTo>
                  <a:cubicBezTo>
                    <a:pt x="61" y="215"/>
                    <a:pt x="377" y="151"/>
                    <a:pt x="751" y="99"/>
                  </a:cubicBezTo>
                  <a:cubicBezTo>
                    <a:pt x="1162" y="43"/>
                    <a:pt x="1502" y="29"/>
                    <a:pt x="1502" y="15"/>
                  </a:cubicBezTo>
                  <a:cubicBezTo>
                    <a:pt x="1431" y="0"/>
                    <a:pt x="1346" y="0"/>
                    <a:pt x="1275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5550904" y="3123698"/>
              <a:ext cx="109813" cy="105442"/>
            </a:xfrm>
            <a:custGeom>
              <a:avLst/>
              <a:gdLst/>
              <a:ahLst/>
              <a:cxnLst/>
              <a:rect l="l" t="t" r="r" b="b"/>
              <a:pathLst>
                <a:path w="1432" h="1375" extrusionOk="0">
                  <a:moveTo>
                    <a:pt x="1346" y="1"/>
                  </a:moveTo>
                  <a:cubicBezTo>
                    <a:pt x="1275" y="15"/>
                    <a:pt x="1205" y="15"/>
                    <a:pt x="1106" y="29"/>
                  </a:cubicBezTo>
                  <a:cubicBezTo>
                    <a:pt x="978" y="29"/>
                    <a:pt x="865" y="58"/>
                    <a:pt x="751" y="100"/>
                  </a:cubicBezTo>
                  <a:cubicBezTo>
                    <a:pt x="610" y="171"/>
                    <a:pt x="482" y="242"/>
                    <a:pt x="369" y="341"/>
                  </a:cubicBezTo>
                  <a:cubicBezTo>
                    <a:pt x="256" y="426"/>
                    <a:pt x="156" y="553"/>
                    <a:pt x="86" y="681"/>
                  </a:cubicBezTo>
                  <a:cubicBezTo>
                    <a:pt x="43" y="738"/>
                    <a:pt x="29" y="794"/>
                    <a:pt x="15" y="865"/>
                  </a:cubicBezTo>
                  <a:cubicBezTo>
                    <a:pt x="1" y="922"/>
                    <a:pt x="1" y="978"/>
                    <a:pt x="1" y="1049"/>
                  </a:cubicBezTo>
                  <a:cubicBezTo>
                    <a:pt x="1" y="1120"/>
                    <a:pt x="15" y="1205"/>
                    <a:pt x="29" y="1290"/>
                  </a:cubicBezTo>
                  <a:cubicBezTo>
                    <a:pt x="29" y="1318"/>
                    <a:pt x="29" y="1347"/>
                    <a:pt x="43" y="1375"/>
                  </a:cubicBezTo>
                  <a:cubicBezTo>
                    <a:pt x="57" y="1375"/>
                    <a:pt x="43" y="1247"/>
                    <a:pt x="43" y="1035"/>
                  </a:cubicBezTo>
                  <a:cubicBezTo>
                    <a:pt x="43" y="922"/>
                    <a:pt x="71" y="808"/>
                    <a:pt x="128" y="695"/>
                  </a:cubicBezTo>
                  <a:cubicBezTo>
                    <a:pt x="199" y="582"/>
                    <a:pt x="284" y="468"/>
                    <a:pt x="397" y="369"/>
                  </a:cubicBezTo>
                  <a:cubicBezTo>
                    <a:pt x="511" y="284"/>
                    <a:pt x="638" y="213"/>
                    <a:pt x="766" y="143"/>
                  </a:cubicBezTo>
                  <a:cubicBezTo>
                    <a:pt x="879" y="100"/>
                    <a:pt x="992" y="72"/>
                    <a:pt x="1106" y="58"/>
                  </a:cubicBezTo>
                  <a:cubicBezTo>
                    <a:pt x="1219" y="43"/>
                    <a:pt x="1332" y="29"/>
                    <a:pt x="143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5529202" y="3105907"/>
              <a:ext cx="107589" cy="109123"/>
            </a:xfrm>
            <a:custGeom>
              <a:avLst/>
              <a:gdLst/>
              <a:ahLst/>
              <a:cxnLst/>
              <a:rect l="l" t="t" r="r" b="b"/>
              <a:pathLst>
                <a:path w="1403" h="1423" extrusionOk="0">
                  <a:moveTo>
                    <a:pt x="1312" y="0"/>
                  </a:moveTo>
                  <a:cubicBezTo>
                    <a:pt x="1237" y="0"/>
                    <a:pt x="1157" y="10"/>
                    <a:pt x="1077" y="20"/>
                  </a:cubicBezTo>
                  <a:cubicBezTo>
                    <a:pt x="964" y="35"/>
                    <a:pt x="836" y="63"/>
                    <a:pt x="723" y="105"/>
                  </a:cubicBezTo>
                  <a:cubicBezTo>
                    <a:pt x="652" y="120"/>
                    <a:pt x="595" y="162"/>
                    <a:pt x="539" y="205"/>
                  </a:cubicBezTo>
                  <a:cubicBezTo>
                    <a:pt x="482" y="261"/>
                    <a:pt x="425" y="318"/>
                    <a:pt x="383" y="389"/>
                  </a:cubicBezTo>
                  <a:cubicBezTo>
                    <a:pt x="227" y="601"/>
                    <a:pt x="114" y="842"/>
                    <a:pt x="29" y="1097"/>
                  </a:cubicBezTo>
                  <a:cubicBezTo>
                    <a:pt x="14" y="1168"/>
                    <a:pt x="0" y="1253"/>
                    <a:pt x="0" y="1338"/>
                  </a:cubicBezTo>
                  <a:cubicBezTo>
                    <a:pt x="0" y="1366"/>
                    <a:pt x="0" y="1394"/>
                    <a:pt x="14" y="1423"/>
                  </a:cubicBezTo>
                  <a:cubicBezTo>
                    <a:pt x="29" y="1309"/>
                    <a:pt x="43" y="1210"/>
                    <a:pt x="71" y="1111"/>
                  </a:cubicBezTo>
                  <a:cubicBezTo>
                    <a:pt x="156" y="856"/>
                    <a:pt x="284" y="630"/>
                    <a:pt x="439" y="417"/>
                  </a:cubicBezTo>
                  <a:cubicBezTo>
                    <a:pt x="595" y="148"/>
                    <a:pt x="893" y="105"/>
                    <a:pt x="1091" y="63"/>
                  </a:cubicBezTo>
                  <a:cubicBezTo>
                    <a:pt x="1289" y="35"/>
                    <a:pt x="1403" y="6"/>
                    <a:pt x="1403" y="6"/>
                  </a:cubicBezTo>
                  <a:cubicBezTo>
                    <a:pt x="1374" y="2"/>
                    <a:pt x="1343" y="0"/>
                    <a:pt x="131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5510721" y="3087886"/>
              <a:ext cx="250990" cy="156514"/>
            </a:xfrm>
            <a:custGeom>
              <a:avLst/>
              <a:gdLst/>
              <a:ahLst/>
              <a:cxnLst/>
              <a:rect l="l" t="t" r="r" b="b"/>
              <a:pathLst>
                <a:path w="3273" h="2041" extrusionOk="0">
                  <a:moveTo>
                    <a:pt x="1672" y="1"/>
                  </a:moveTo>
                  <a:lnTo>
                    <a:pt x="893" y="156"/>
                  </a:lnTo>
                  <a:cubicBezTo>
                    <a:pt x="822" y="156"/>
                    <a:pt x="751" y="185"/>
                    <a:pt x="695" y="213"/>
                  </a:cubicBezTo>
                  <a:cubicBezTo>
                    <a:pt x="624" y="241"/>
                    <a:pt x="567" y="284"/>
                    <a:pt x="510" y="355"/>
                  </a:cubicBezTo>
                  <a:cubicBezTo>
                    <a:pt x="468" y="411"/>
                    <a:pt x="425" y="468"/>
                    <a:pt x="397" y="539"/>
                  </a:cubicBezTo>
                  <a:lnTo>
                    <a:pt x="298" y="737"/>
                  </a:lnTo>
                  <a:cubicBezTo>
                    <a:pt x="241" y="850"/>
                    <a:pt x="185" y="950"/>
                    <a:pt x="128" y="1049"/>
                  </a:cubicBezTo>
                  <a:cubicBezTo>
                    <a:pt x="86" y="1176"/>
                    <a:pt x="43" y="1304"/>
                    <a:pt x="15" y="1431"/>
                  </a:cubicBezTo>
                  <a:cubicBezTo>
                    <a:pt x="15" y="1460"/>
                    <a:pt x="1" y="1502"/>
                    <a:pt x="1" y="1530"/>
                  </a:cubicBezTo>
                  <a:cubicBezTo>
                    <a:pt x="1" y="1573"/>
                    <a:pt x="29" y="1601"/>
                    <a:pt x="43" y="1629"/>
                  </a:cubicBezTo>
                  <a:cubicBezTo>
                    <a:pt x="86" y="1673"/>
                    <a:pt x="138" y="1691"/>
                    <a:pt x="191" y="1691"/>
                  </a:cubicBezTo>
                  <a:cubicBezTo>
                    <a:pt x="201" y="1691"/>
                    <a:pt x="211" y="1691"/>
                    <a:pt x="221" y="1689"/>
                  </a:cubicBezTo>
                  <a:lnTo>
                    <a:pt x="221" y="1689"/>
                  </a:lnTo>
                  <a:cubicBezTo>
                    <a:pt x="233" y="1731"/>
                    <a:pt x="244" y="1768"/>
                    <a:pt x="255" y="1814"/>
                  </a:cubicBezTo>
                  <a:cubicBezTo>
                    <a:pt x="270" y="1828"/>
                    <a:pt x="284" y="1856"/>
                    <a:pt x="284" y="1870"/>
                  </a:cubicBezTo>
                  <a:cubicBezTo>
                    <a:pt x="298" y="1899"/>
                    <a:pt x="326" y="1927"/>
                    <a:pt x="340" y="1941"/>
                  </a:cubicBezTo>
                  <a:lnTo>
                    <a:pt x="425" y="1941"/>
                  </a:lnTo>
                  <a:cubicBezTo>
                    <a:pt x="454" y="1927"/>
                    <a:pt x="482" y="1927"/>
                    <a:pt x="496" y="1913"/>
                  </a:cubicBezTo>
                  <a:lnTo>
                    <a:pt x="554" y="1890"/>
                  </a:lnTo>
                  <a:lnTo>
                    <a:pt x="554" y="1890"/>
                  </a:lnTo>
                  <a:cubicBezTo>
                    <a:pt x="557" y="1902"/>
                    <a:pt x="569" y="1913"/>
                    <a:pt x="581" y="1913"/>
                  </a:cubicBezTo>
                  <a:cubicBezTo>
                    <a:pt x="610" y="1955"/>
                    <a:pt x="652" y="1969"/>
                    <a:pt x="709" y="1984"/>
                  </a:cubicBezTo>
                  <a:cubicBezTo>
                    <a:pt x="737" y="1984"/>
                    <a:pt x="751" y="1984"/>
                    <a:pt x="780" y="1969"/>
                  </a:cubicBezTo>
                  <a:cubicBezTo>
                    <a:pt x="808" y="1969"/>
                    <a:pt x="822" y="1955"/>
                    <a:pt x="850" y="1927"/>
                  </a:cubicBezTo>
                  <a:cubicBezTo>
                    <a:pt x="879" y="1899"/>
                    <a:pt x="893" y="1856"/>
                    <a:pt x="893" y="1799"/>
                  </a:cubicBezTo>
                  <a:cubicBezTo>
                    <a:pt x="893" y="1765"/>
                    <a:pt x="893" y="1731"/>
                    <a:pt x="893" y="1697"/>
                  </a:cubicBezTo>
                  <a:lnTo>
                    <a:pt x="893" y="1697"/>
                  </a:lnTo>
                  <a:lnTo>
                    <a:pt x="1379" y="1575"/>
                  </a:lnTo>
                  <a:lnTo>
                    <a:pt x="1379" y="1575"/>
                  </a:lnTo>
                  <a:cubicBezTo>
                    <a:pt x="1576" y="1674"/>
                    <a:pt x="1773" y="1786"/>
                    <a:pt x="1955" y="1913"/>
                  </a:cubicBezTo>
                  <a:lnTo>
                    <a:pt x="2097" y="2012"/>
                  </a:lnTo>
                  <a:lnTo>
                    <a:pt x="2154" y="2040"/>
                  </a:lnTo>
                  <a:cubicBezTo>
                    <a:pt x="2154" y="2040"/>
                    <a:pt x="2139" y="2026"/>
                    <a:pt x="2097" y="1998"/>
                  </a:cubicBezTo>
                  <a:lnTo>
                    <a:pt x="1955" y="1899"/>
                  </a:lnTo>
                  <a:cubicBezTo>
                    <a:pt x="1771" y="1771"/>
                    <a:pt x="1587" y="1644"/>
                    <a:pt x="1389" y="1544"/>
                  </a:cubicBezTo>
                  <a:lnTo>
                    <a:pt x="1375" y="1544"/>
                  </a:lnTo>
                  <a:lnTo>
                    <a:pt x="865" y="1658"/>
                  </a:lnTo>
                  <a:lnTo>
                    <a:pt x="850" y="1658"/>
                  </a:lnTo>
                  <a:lnTo>
                    <a:pt x="850" y="1686"/>
                  </a:lnTo>
                  <a:cubicBezTo>
                    <a:pt x="865" y="1757"/>
                    <a:pt x="850" y="1828"/>
                    <a:pt x="808" y="1899"/>
                  </a:cubicBezTo>
                  <a:cubicBezTo>
                    <a:pt x="794" y="1913"/>
                    <a:pt x="780" y="1913"/>
                    <a:pt x="765" y="1927"/>
                  </a:cubicBezTo>
                  <a:lnTo>
                    <a:pt x="709" y="1927"/>
                  </a:lnTo>
                  <a:cubicBezTo>
                    <a:pt x="666" y="1913"/>
                    <a:pt x="638" y="1899"/>
                    <a:pt x="610" y="1870"/>
                  </a:cubicBezTo>
                  <a:lnTo>
                    <a:pt x="581" y="1856"/>
                  </a:lnTo>
                  <a:cubicBezTo>
                    <a:pt x="591" y="1856"/>
                    <a:pt x="562" y="1850"/>
                    <a:pt x="551" y="1850"/>
                  </a:cubicBezTo>
                  <a:cubicBezTo>
                    <a:pt x="545" y="1850"/>
                    <a:pt x="544" y="1851"/>
                    <a:pt x="553" y="1856"/>
                  </a:cubicBezTo>
                  <a:lnTo>
                    <a:pt x="539" y="1856"/>
                  </a:lnTo>
                  <a:cubicBezTo>
                    <a:pt x="525" y="1856"/>
                    <a:pt x="496" y="1870"/>
                    <a:pt x="482" y="1884"/>
                  </a:cubicBezTo>
                  <a:cubicBezTo>
                    <a:pt x="454" y="1884"/>
                    <a:pt x="440" y="1899"/>
                    <a:pt x="411" y="1899"/>
                  </a:cubicBezTo>
                  <a:lnTo>
                    <a:pt x="369" y="1899"/>
                  </a:lnTo>
                  <a:cubicBezTo>
                    <a:pt x="340" y="1870"/>
                    <a:pt x="312" y="1828"/>
                    <a:pt x="298" y="1799"/>
                  </a:cubicBezTo>
                  <a:cubicBezTo>
                    <a:pt x="284" y="1757"/>
                    <a:pt x="270" y="1700"/>
                    <a:pt x="255" y="1658"/>
                  </a:cubicBezTo>
                  <a:lnTo>
                    <a:pt x="255" y="1629"/>
                  </a:lnTo>
                  <a:lnTo>
                    <a:pt x="227" y="1629"/>
                  </a:lnTo>
                  <a:cubicBezTo>
                    <a:pt x="216" y="1633"/>
                    <a:pt x="203" y="1635"/>
                    <a:pt x="191" y="1635"/>
                  </a:cubicBezTo>
                  <a:cubicBezTo>
                    <a:pt x="155" y="1635"/>
                    <a:pt x="117" y="1622"/>
                    <a:pt x="86" y="1601"/>
                  </a:cubicBezTo>
                  <a:cubicBezTo>
                    <a:pt x="71" y="1573"/>
                    <a:pt x="57" y="1559"/>
                    <a:pt x="57" y="1530"/>
                  </a:cubicBezTo>
                  <a:cubicBezTo>
                    <a:pt x="57" y="1502"/>
                    <a:pt x="57" y="1474"/>
                    <a:pt x="71" y="1445"/>
                  </a:cubicBezTo>
                  <a:cubicBezTo>
                    <a:pt x="100" y="1318"/>
                    <a:pt x="128" y="1190"/>
                    <a:pt x="185" y="1063"/>
                  </a:cubicBezTo>
                  <a:lnTo>
                    <a:pt x="340" y="751"/>
                  </a:lnTo>
                  <a:lnTo>
                    <a:pt x="454" y="553"/>
                  </a:lnTo>
                  <a:cubicBezTo>
                    <a:pt x="482" y="496"/>
                    <a:pt x="510" y="440"/>
                    <a:pt x="553" y="383"/>
                  </a:cubicBezTo>
                  <a:cubicBezTo>
                    <a:pt x="610" y="326"/>
                    <a:pt x="652" y="284"/>
                    <a:pt x="723" y="255"/>
                  </a:cubicBezTo>
                  <a:cubicBezTo>
                    <a:pt x="780" y="227"/>
                    <a:pt x="850" y="213"/>
                    <a:pt x="907" y="199"/>
                  </a:cubicBezTo>
                  <a:lnTo>
                    <a:pt x="1686" y="43"/>
                  </a:lnTo>
                  <a:cubicBezTo>
                    <a:pt x="1729" y="43"/>
                    <a:pt x="1771" y="57"/>
                    <a:pt x="1814" y="71"/>
                  </a:cubicBezTo>
                  <a:cubicBezTo>
                    <a:pt x="1856" y="71"/>
                    <a:pt x="1899" y="100"/>
                    <a:pt x="1927" y="128"/>
                  </a:cubicBezTo>
                  <a:lnTo>
                    <a:pt x="1927" y="142"/>
                  </a:lnTo>
                  <a:lnTo>
                    <a:pt x="1955" y="128"/>
                  </a:lnTo>
                  <a:cubicBezTo>
                    <a:pt x="1991" y="114"/>
                    <a:pt x="2030" y="107"/>
                    <a:pt x="2069" y="107"/>
                  </a:cubicBezTo>
                  <a:cubicBezTo>
                    <a:pt x="2108" y="107"/>
                    <a:pt x="2147" y="114"/>
                    <a:pt x="2182" y="128"/>
                  </a:cubicBezTo>
                  <a:cubicBezTo>
                    <a:pt x="2239" y="170"/>
                    <a:pt x="2281" y="241"/>
                    <a:pt x="2309" y="312"/>
                  </a:cubicBezTo>
                  <a:lnTo>
                    <a:pt x="3018" y="836"/>
                  </a:lnTo>
                  <a:lnTo>
                    <a:pt x="3202" y="978"/>
                  </a:lnTo>
                  <a:cubicBezTo>
                    <a:pt x="3258" y="1006"/>
                    <a:pt x="3273" y="1020"/>
                    <a:pt x="3273" y="1020"/>
                  </a:cubicBezTo>
                  <a:cubicBezTo>
                    <a:pt x="3258" y="1006"/>
                    <a:pt x="3244" y="992"/>
                    <a:pt x="3216" y="978"/>
                  </a:cubicBezTo>
                  <a:lnTo>
                    <a:pt x="3032" y="822"/>
                  </a:lnTo>
                  <a:lnTo>
                    <a:pt x="2324" y="298"/>
                  </a:lnTo>
                  <a:cubicBezTo>
                    <a:pt x="2309" y="213"/>
                    <a:pt x="2253" y="142"/>
                    <a:pt x="2182" y="100"/>
                  </a:cubicBezTo>
                  <a:cubicBezTo>
                    <a:pt x="2139" y="78"/>
                    <a:pt x="2093" y="68"/>
                    <a:pt x="2047" y="68"/>
                  </a:cubicBezTo>
                  <a:cubicBezTo>
                    <a:pt x="2009" y="68"/>
                    <a:pt x="1970" y="75"/>
                    <a:pt x="1934" y="90"/>
                  </a:cubicBezTo>
                  <a:lnTo>
                    <a:pt x="1934" y="90"/>
                  </a:lnTo>
                  <a:cubicBezTo>
                    <a:pt x="1906" y="55"/>
                    <a:pt x="1866" y="42"/>
                    <a:pt x="1814" y="29"/>
                  </a:cubicBezTo>
                  <a:cubicBezTo>
                    <a:pt x="1771" y="15"/>
                    <a:pt x="1729" y="1"/>
                    <a:pt x="1672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5058819" y="3348615"/>
              <a:ext cx="476981" cy="208583"/>
            </a:xfrm>
            <a:custGeom>
              <a:avLst/>
              <a:gdLst/>
              <a:ahLst/>
              <a:cxnLst/>
              <a:rect l="l" t="t" r="r" b="b"/>
              <a:pathLst>
                <a:path w="6220" h="2720" extrusionOk="0">
                  <a:moveTo>
                    <a:pt x="889" y="0"/>
                  </a:moveTo>
                  <a:cubicBezTo>
                    <a:pt x="811" y="0"/>
                    <a:pt x="733" y="5"/>
                    <a:pt x="652" y="14"/>
                  </a:cubicBezTo>
                  <a:cubicBezTo>
                    <a:pt x="468" y="14"/>
                    <a:pt x="284" y="99"/>
                    <a:pt x="171" y="227"/>
                  </a:cubicBezTo>
                  <a:cubicBezTo>
                    <a:pt x="1" y="453"/>
                    <a:pt x="86" y="765"/>
                    <a:pt x="171" y="1020"/>
                  </a:cubicBezTo>
                  <a:cubicBezTo>
                    <a:pt x="270" y="1317"/>
                    <a:pt x="412" y="1601"/>
                    <a:pt x="610" y="1856"/>
                  </a:cubicBezTo>
                  <a:cubicBezTo>
                    <a:pt x="865" y="2125"/>
                    <a:pt x="1205" y="2323"/>
                    <a:pt x="1573" y="2422"/>
                  </a:cubicBezTo>
                  <a:cubicBezTo>
                    <a:pt x="2267" y="2621"/>
                    <a:pt x="2990" y="2720"/>
                    <a:pt x="3726" y="2720"/>
                  </a:cubicBezTo>
                  <a:lnTo>
                    <a:pt x="6219" y="2592"/>
                  </a:lnTo>
                  <a:lnTo>
                    <a:pt x="6064" y="864"/>
                  </a:lnTo>
                  <a:cubicBezTo>
                    <a:pt x="5749" y="900"/>
                    <a:pt x="5433" y="918"/>
                    <a:pt x="5118" y="918"/>
                  </a:cubicBezTo>
                  <a:cubicBezTo>
                    <a:pt x="4059" y="918"/>
                    <a:pt x="3009" y="716"/>
                    <a:pt x="2026" y="312"/>
                  </a:cubicBezTo>
                  <a:cubicBezTo>
                    <a:pt x="1800" y="213"/>
                    <a:pt x="1587" y="128"/>
                    <a:pt x="1347" y="57"/>
                  </a:cubicBezTo>
                  <a:cubicBezTo>
                    <a:pt x="1195" y="19"/>
                    <a:pt x="1044" y="0"/>
                    <a:pt x="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5110964" y="3352909"/>
              <a:ext cx="54446" cy="130441"/>
            </a:xfrm>
            <a:custGeom>
              <a:avLst/>
              <a:gdLst/>
              <a:ahLst/>
              <a:cxnLst/>
              <a:rect l="l" t="t" r="r" b="b"/>
              <a:pathLst>
                <a:path w="710" h="1701" extrusionOk="0">
                  <a:moveTo>
                    <a:pt x="553" y="1"/>
                  </a:moveTo>
                  <a:cubicBezTo>
                    <a:pt x="553" y="15"/>
                    <a:pt x="596" y="114"/>
                    <a:pt x="610" y="284"/>
                  </a:cubicBezTo>
                  <a:cubicBezTo>
                    <a:pt x="652" y="511"/>
                    <a:pt x="638" y="737"/>
                    <a:pt x="582" y="950"/>
                  </a:cubicBezTo>
                  <a:cubicBezTo>
                    <a:pt x="511" y="1162"/>
                    <a:pt x="383" y="1361"/>
                    <a:pt x="227" y="1516"/>
                  </a:cubicBezTo>
                  <a:cubicBezTo>
                    <a:pt x="100" y="1630"/>
                    <a:pt x="1" y="1686"/>
                    <a:pt x="1" y="1701"/>
                  </a:cubicBezTo>
                  <a:cubicBezTo>
                    <a:pt x="29" y="1686"/>
                    <a:pt x="57" y="1686"/>
                    <a:pt x="72" y="1658"/>
                  </a:cubicBezTo>
                  <a:cubicBezTo>
                    <a:pt x="142" y="1630"/>
                    <a:pt x="199" y="1587"/>
                    <a:pt x="256" y="1545"/>
                  </a:cubicBezTo>
                  <a:cubicBezTo>
                    <a:pt x="426" y="1389"/>
                    <a:pt x="553" y="1191"/>
                    <a:pt x="638" y="964"/>
                  </a:cubicBezTo>
                  <a:cubicBezTo>
                    <a:pt x="709" y="737"/>
                    <a:pt x="709" y="497"/>
                    <a:pt x="667" y="270"/>
                  </a:cubicBezTo>
                  <a:cubicBezTo>
                    <a:pt x="638" y="199"/>
                    <a:pt x="624" y="142"/>
                    <a:pt x="596" y="72"/>
                  </a:cubicBezTo>
                  <a:cubicBezTo>
                    <a:pt x="582" y="43"/>
                    <a:pt x="567" y="29"/>
                    <a:pt x="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5559569" y="3501754"/>
              <a:ext cx="423761" cy="62192"/>
            </a:xfrm>
            <a:custGeom>
              <a:avLst/>
              <a:gdLst/>
              <a:ahLst/>
              <a:cxnLst/>
              <a:rect l="l" t="t" r="r" b="b"/>
              <a:pathLst>
                <a:path w="5526" h="811" extrusionOk="0">
                  <a:moveTo>
                    <a:pt x="5525" y="0"/>
                  </a:moveTo>
                  <a:cubicBezTo>
                    <a:pt x="5525" y="1"/>
                    <a:pt x="5525" y="29"/>
                    <a:pt x="5497" y="57"/>
                  </a:cubicBezTo>
                  <a:cubicBezTo>
                    <a:pt x="5511" y="43"/>
                    <a:pt x="5525" y="29"/>
                    <a:pt x="5525" y="0"/>
                  </a:cubicBezTo>
                  <a:close/>
                  <a:moveTo>
                    <a:pt x="1" y="751"/>
                  </a:moveTo>
                  <a:cubicBezTo>
                    <a:pt x="1" y="751"/>
                    <a:pt x="4" y="751"/>
                    <a:pt x="11" y="751"/>
                  </a:cubicBezTo>
                  <a:lnTo>
                    <a:pt x="11" y="751"/>
                  </a:lnTo>
                  <a:cubicBezTo>
                    <a:pt x="7" y="751"/>
                    <a:pt x="4" y="751"/>
                    <a:pt x="1" y="751"/>
                  </a:cubicBezTo>
                  <a:close/>
                  <a:moveTo>
                    <a:pt x="5497" y="57"/>
                  </a:moveTo>
                  <a:lnTo>
                    <a:pt x="5497" y="57"/>
                  </a:lnTo>
                  <a:cubicBezTo>
                    <a:pt x="5454" y="85"/>
                    <a:pt x="5412" y="128"/>
                    <a:pt x="5369" y="156"/>
                  </a:cubicBezTo>
                  <a:cubicBezTo>
                    <a:pt x="5072" y="340"/>
                    <a:pt x="4760" y="482"/>
                    <a:pt x="4435" y="581"/>
                  </a:cubicBezTo>
                  <a:cubicBezTo>
                    <a:pt x="4279" y="624"/>
                    <a:pt x="4123" y="666"/>
                    <a:pt x="3967" y="680"/>
                  </a:cubicBezTo>
                  <a:cubicBezTo>
                    <a:pt x="3599" y="723"/>
                    <a:pt x="3231" y="723"/>
                    <a:pt x="2862" y="723"/>
                  </a:cubicBezTo>
                  <a:cubicBezTo>
                    <a:pt x="2083" y="737"/>
                    <a:pt x="1347" y="765"/>
                    <a:pt x="837" y="765"/>
                  </a:cubicBezTo>
                  <a:cubicBezTo>
                    <a:pt x="752" y="770"/>
                    <a:pt x="671" y="772"/>
                    <a:pt x="597" y="772"/>
                  </a:cubicBezTo>
                  <a:cubicBezTo>
                    <a:pt x="448" y="772"/>
                    <a:pt x="322" y="765"/>
                    <a:pt x="228" y="765"/>
                  </a:cubicBezTo>
                  <a:cubicBezTo>
                    <a:pt x="114" y="754"/>
                    <a:pt x="37" y="752"/>
                    <a:pt x="11" y="751"/>
                  </a:cubicBezTo>
                  <a:lnTo>
                    <a:pt x="11" y="751"/>
                  </a:lnTo>
                  <a:cubicBezTo>
                    <a:pt x="26" y="752"/>
                    <a:pt x="46" y="754"/>
                    <a:pt x="58" y="765"/>
                  </a:cubicBezTo>
                  <a:cubicBezTo>
                    <a:pt x="100" y="765"/>
                    <a:pt x="157" y="779"/>
                    <a:pt x="228" y="779"/>
                  </a:cubicBezTo>
                  <a:cubicBezTo>
                    <a:pt x="369" y="794"/>
                    <a:pt x="582" y="808"/>
                    <a:pt x="837" y="808"/>
                  </a:cubicBezTo>
                  <a:cubicBezTo>
                    <a:pt x="912" y="810"/>
                    <a:pt x="990" y="811"/>
                    <a:pt x="1072" y="811"/>
                  </a:cubicBezTo>
                  <a:cubicBezTo>
                    <a:pt x="1565" y="811"/>
                    <a:pt x="2182" y="779"/>
                    <a:pt x="2862" y="779"/>
                  </a:cubicBezTo>
                  <a:cubicBezTo>
                    <a:pt x="3231" y="779"/>
                    <a:pt x="3599" y="765"/>
                    <a:pt x="3967" y="723"/>
                  </a:cubicBezTo>
                  <a:cubicBezTo>
                    <a:pt x="4137" y="709"/>
                    <a:pt x="4293" y="680"/>
                    <a:pt x="4449" y="624"/>
                  </a:cubicBezTo>
                  <a:cubicBezTo>
                    <a:pt x="4576" y="581"/>
                    <a:pt x="4718" y="524"/>
                    <a:pt x="4845" y="468"/>
                  </a:cubicBezTo>
                  <a:cubicBezTo>
                    <a:pt x="5030" y="383"/>
                    <a:pt x="5214" y="284"/>
                    <a:pt x="5369" y="170"/>
                  </a:cubicBezTo>
                  <a:cubicBezTo>
                    <a:pt x="5426" y="142"/>
                    <a:pt x="5469" y="100"/>
                    <a:pt x="5497" y="5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5477057" y="3136735"/>
              <a:ext cx="671377" cy="422688"/>
            </a:xfrm>
            <a:custGeom>
              <a:avLst/>
              <a:gdLst/>
              <a:ahLst/>
              <a:cxnLst/>
              <a:rect l="l" t="t" r="r" b="b"/>
              <a:pathLst>
                <a:path w="8755" h="5512" extrusionOk="0">
                  <a:moveTo>
                    <a:pt x="6630" y="1"/>
                  </a:moveTo>
                  <a:cubicBezTo>
                    <a:pt x="6445" y="1"/>
                    <a:pt x="6275" y="15"/>
                    <a:pt x="6120" y="58"/>
                  </a:cubicBezTo>
                  <a:cubicBezTo>
                    <a:pt x="5766" y="128"/>
                    <a:pt x="5440" y="256"/>
                    <a:pt x="5128" y="426"/>
                  </a:cubicBezTo>
                  <a:cubicBezTo>
                    <a:pt x="4916" y="539"/>
                    <a:pt x="4703" y="653"/>
                    <a:pt x="4477" y="752"/>
                  </a:cubicBezTo>
                  <a:cubicBezTo>
                    <a:pt x="4250" y="851"/>
                    <a:pt x="4037" y="964"/>
                    <a:pt x="3825" y="1077"/>
                  </a:cubicBezTo>
                  <a:cubicBezTo>
                    <a:pt x="3414" y="1290"/>
                    <a:pt x="3003" y="1502"/>
                    <a:pt x="2607" y="1715"/>
                  </a:cubicBezTo>
                  <a:cubicBezTo>
                    <a:pt x="1842" y="2126"/>
                    <a:pt x="1119" y="2522"/>
                    <a:pt x="496" y="2862"/>
                  </a:cubicBezTo>
                  <a:cubicBezTo>
                    <a:pt x="284" y="3245"/>
                    <a:pt x="128" y="3670"/>
                    <a:pt x="43" y="4095"/>
                  </a:cubicBezTo>
                  <a:cubicBezTo>
                    <a:pt x="0" y="4279"/>
                    <a:pt x="29" y="4463"/>
                    <a:pt x="100" y="4633"/>
                  </a:cubicBezTo>
                  <a:cubicBezTo>
                    <a:pt x="170" y="4760"/>
                    <a:pt x="270" y="4888"/>
                    <a:pt x="383" y="5001"/>
                  </a:cubicBezTo>
                  <a:cubicBezTo>
                    <a:pt x="539" y="5143"/>
                    <a:pt x="694" y="5270"/>
                    <a:pt x="879" y="5398"/>
                  </a:cubicBezTo>
                  <a:cubicBezTo>
                    <a:pt x="935" y="5426"/>
                    <a:pt x="992" y="5469"/>
                    <a:pt x="1020" y="5483"/>
                  </a:cubicBezTo>
                  <a:lnTo>
                    <a:pt x="893" y="5384"/>
                  </a:lnTo>
                  <a:cubicBezTo>
                    <a:pt x="709" y="5270"/>
                    <a:pt x="553" y="5129"/>
                    <a:pt x="397" y="4987"/>
                  </a:cubicBezTo>
                  <a:cubicBezTo>
                    <a:pt x="284" y="4874"/>
                    <a:pt x="199" y="4760"/>
                    <a:pt x="128" y="4633"/>
                  </a:cubicBezTo>
                  <a:cubicBezTo>
                    <a:pt x="57" y="4463"/>
                    <a:pt x="29" y="4279"/>
                    <a:pt x="71" y="4109"/>
                  </a:cubicBezTo>
                  <a:cubicBezTo>
                    <a:pt x="170" y="3684"/>
                    <a:pt x="326" y="3273"/>
                    <a:pt x="539" y="2891"/>
                  </a:cubicBezTo>
                  <a:lnTo>
                    <a:pt x="2649" y="1743"/>
                  </a:lnTo>
                  <a:cubicBezTo>
                    <a:pt x="3032" y="1545"/>
                    <a:pt x="3443" y="1318"/>
                    <a:pt x="3867" y="1106"/>
                  </a:cubicBezTo>
                  <a:cubicBezTo>
                    <a:pt x="4080" y="1007"/>
                    <a:pt x="4264" y="893"/>
                    <a:pt x="4491" y="794"/>
                  </a:cubicBezTo>
                  <a:cubicBezTo>
                    <a:pt x="4717" y="695"/>
                    <a:pt x="4930" y="568"/>
                    <a:pt x="5156" y="454"/>
                  </a:cubicBezTo>
                  <a:cubicBezTo>
                    <a:pt x="5454" y="298"/>
                    <a:pt x="5780" y="171"/>
                    <a:pt x="6120" y="100"/>
                  </a:cubicBezTo>
                  <a:cubicBezTo>
                    <a:pt x="6290" y="58"/>
                    <a:pt x="6460" y="43"/>
                    <a:pt x="6615" y="43"/>
                  </a:cubicBezTo>
                  <a:cubicBezTo>
                    <a:pt x="6785" y="58"/>
                    <a:pt x="6941" y="72"/>
                    <a:pt x="7111" y="114"/>
                  </a:cubicBezTo>
                  <a:cubicBezTo>
                    <a:pt x="7409" y="199"/>
                    <a:pt x="7706" y="327"/>
                    <a:pt x="7961" y="525"/>
                  </a:cubicBezTo>
                  <a:cubicBezTo>
                    <a:pt x="8074" y="624"/>
                    <a:pt x="8174" y="723"/>
                    <a:pt x="8259" y="851"/>
                  </a:cubicBezTo>
                  <a:cubicBezTo>
                    <a:pt x="8344" y="978"/>
                    <a:pt x="8414" y="1106"/>
                    <a:pt x="8457" y="1247"/>
                  </a:cubicBezTo>
                  <a:cubicBezTo>
                    <a:pt x="8514" y="1375"/>
                    <a:pt x="8556" y="1517"/>
                    <a:pt x="8584" y="1644"/>
                  </a:cubicBezTo>
                  <a:cubicBezTo>
                    <a:pt x="8641" y="1786"/>
                    <a:pt x="8669" y="1913"/>
                    <a:pt x="8698" y="2041"/>
                  </a:cubicBezTo>
                  <a:cubicBezTo>
                    <a:pt x="8712" y="2296"/>
                    <a:pt x="8698" y="2551"/>
                    <a:pt x="8641" y="2806"/>
                  </a:cubicBezTo>
                  <a:cubicBezTo>
                    <a:pt x="8599" y="3046"/>
                    <a:pt x="8528" y="3273"/>
                    <a:pt x="8471" y="3486"/>
                  </a:cubicBezTo>
                  <a:lnTo>
                    <a:pt x="8386" y="3783"/>
                  </a:lnTo>
                  <a:cubicBezTo>
                    <a:pt x="8358" y="3882"/>
                    <a:pt x="8329" y="3981"/>
                    <a:pt x="8315" y="4080"/>
                  </a:cubicBezTo>
                  <a:cubicBezTo>
                    <a:pt x="8329" y="4137"/>
                    <a:pt x="8344" y="4180"/>
                    <a:pt x="8287" y="4236"/>
                  </a:cubicBezTo>
                  <a:cubicBezTo>
                    <a:pt x="8188" y="4576"/>
                    <a:pt x="8046" y="4888"/>
                    <a:pt x="7862" y="5185"/>
                  </a:cubicBezTo>
                  <a:cubicBezTo>
                    <a:pt x="7819" y="5256"/>
                    <a:pt x="7763" y="5341"/>
                    <a:pt x="7706" y="5412"/>
                  </a:cubicBezTo>
                  <a:lnTo>
                    <a:pt x="7664" y="5454"/>
                  </a:lnTo>
                  <a:lnTo>
                    <a:pt x="7650" y="5483"/>
                  </a:lnTo>
                  <a:cubicBezTo>
                    <a:pt x="7734" y="5398"/>
                    <a:pt x="7805" y="5299"/>
                    <a:pt x="7876" y="5185"/>
                  </a:cubicBezTo>
                  <a:cubicBezTo>
                    <a:pt x="8060" y="4902"/>
                    <a:pt x="8216" y="4576"/>
                    <a:pt x="8315" y="4250"/>
                  </a:cubicBezTo>
                  <a:cubicBezTo>
                    <a:pt x="8329" y="4194"/>
                    <a:pt x="8329" y="4151"/>
                    <a:pt x="8344" y="4080"/>
                  </a:cubicBezTo>
                  <a:cubicBezTo>
                    <a:pt x="8358" y="3995"/>
                    <a:pt x="8386" y="3896"/>
                    <a:pt x="8414" y="3797"/>
                  </a:cubicBezTo>
                  <a:cubicBezTo>
                    <a:pt x="8457" y="3712"/>
                    <a:pt x="8485" y="3599"/>
                    <a:pt x="8514" y="3500"/>
                  </a:cubicBezTo>
                  <a:cubicBezTo>
                    <a:pt x="8570" y="3287"/>
                    <a:pt x="8627" y="3061"/>
                    <a:pt x="8684" y="2820"/>
                  </a:cubicBezTo>
                  <a:cubicBezTo>
                    <a:pt x="8740" y="2565"/>
                    <a:pt x="8754" y="2310"/>
                    <a:pt x="8740" y="2041"/>
                  </a:cubicBezTo>
                  <a:cubicBezTo>
                    <a:pt x="8712" y="1913"/>
                    <a:pt x="8684" y="1772"/>
                    <a:pt x="8641" y="1644"/>
                  </a:cubicBezTo>
                  <a:cubicBezTo>
                    <a:pt x="8599" y="1517"/>
                    <a:pt x="8556" y="1375"/>
                    <a:pt x="8499" y="1233"/>
                  </a:cubicBezTo>
                  <a:cubicBezTo>
                    <a:pt x="8457" y="1092"/>
                    <a:pt x="8386" y="964"/>
                    <a:pt x="8301" y="837"/>
                  </a:cubicBezTo>
                  <a:cubicBezTo>
                    <a:pt x="8216" y="709"/>
                    <a:pt x="8103" y="596"/>
                    <a:pt x="7989" y="497"/>
                  </a:cubicBezTo>
                  <a:cubicBezTo>
                    <a:pt x="7734" y="298"/>
                    <a:pt x="7437" y="157"/>
                    <a:pt x="7125" y="72"/>
                  </a:cubicBezTo>
                  <a:cubicBezTo>
                    <a:pt x="6955" y="43"/>
                    <a:pt x="6785" y="15"/>
                    <a:pt x="6630" y="1"/>
                  </a:cubicBezTo>
                  <a:close/>
                  <a:moveTo>
                    <a:pt x="1020" y="5483"/>
                  </a:moveTo>
                  <a:lnTo>
                    <a:pt x="1077" y="5511"/>
                  </a:lnTo>
                  <a:cubicBezTo>
                    <a:pt x="1049" y="5497"/>
                    <a:pt x="1034" y="5483"/>
                    <a:pt x="1020" y="548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5839852" y="3450682"/>
              <a:ext cx="279210" cy="109813"/>
            </a:xfrm>
            <a:custGeom>
              <a:avLst/>
              <a:gdLst/>
              <a:ahLst/>
              <a:cxnLst/>
              <a:rect l="l" t="t" r="r" b="b"/>
              <a:pathLst>
                <a:path w="3641" h="1432" extrusionOk="0">
                  <a:moveTo>
                    <a:pt x="2508" y="1"/>
                  </a:moveTo>
                  <a:cubicBezTo>
                    <a:pt x="1828" y="1318"/>
                    <a:pt x="1" y="1431"/>
                    <a:pt x="1" y="1431"/>
                  </a:cubicBezTo>
                  <a:lnTo>
                    <a:pt x="3074" y="1431"/>
                  </a:lnTo>
                  <a:cubicBezTo>
                    <a:pt x="3329" y="1275"/>
                    <a:pt x="3499" y="992"/>
                    <a:pt x="3542" y="695"/>
                  </a:cubicBezTo>
                  <a:cubicBezTo>
                    <a:pt x="3641" y="142"/>
                    <a:pt x="2508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5990844" y="3431127"/>
              <a:ext cx="50075" cy="63112"/>
            </a:xfrm>
            <a:custGeom>
              <a:avLst/>
              <a:gdLst/>
              <a:ahLst/>
              <a:cxnLst/>
              <a:rect l="l" t="t" r="r" b="b"/>
              <a:pathLst>
                <a:path w="653" h="823" extrusionOk="0">
                  <a:moveTo>
                    <a:pt x="652" y="1"/>
                  </a:moveTo>
                  <a:lnTo>
                    <a:pt x="652" y="1"/>
                  </a:lnTo>
                  <a:cubicBezTo>
                    <a:pt x="581" y="156"/>
                    <a:pt x="496" y="312"/>
                    <a:pt x="397" y="454"/>
                  </a:cubicBezTo>
                  <a:cubicBezTo>
                    <a:pt x="284" y="596"/>
                    <a:pt x="156" y="709"/>
                    <a:pt x="0" y="822"/>
                  </a:cubicBezTo>
                  <a:cubicBezTo>
                    <a:pt x="185" y="766"/>
                    <a:pt x="326" y="638"/>
                    <a:pt x="440" y="496"/>
                  </a:cubicBezTo>
                  <a:cubicBezTo>
                    <a:pt x="510" y="383"/>
                    <a:pt x="581" y="270"/>
                    <a:pt x="624" y="156"/>
                  </a:cubicBezTo>
                  <a:cubicBezTo>
                    <a:pt x="638" y="100"/>
                    <a:pt x="652" y="43"/>
                    <a:pt x="6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5982178" y="3447461"/>
              <a:ext cx="28297" cy="55443"/>
            </a:xfrm>
            <a:custGeom>
              <a:avLst/>
              <a:gdLst/>
              <a:ahLst/>
              <a:cxnLst/>
              <a:rect l="l" t="t" r="r" b="b"/>
              <a:pathLst>
                <a:path w="369" h="723" extrusionOk="0">
                  <a:moveTo>
                    <a:pt x="368" y="0"/>
                  </a:moveTo>
                  <a:cubicBezTo>
                    <a:pt x="354" y="0"/>
                    <a:pt x="312" y="156"/>
                    <a:pt x="213" y="368"/>
                  </a:cubicBezTo>
                  <a:cubicBezTo>
                    <a:pt x="113" y="567"/>
                    <a:pt x="0" y="708"/>
                    <a:pt x="14" y="723"/>
                  </a:cubicBezTo>
                  <a:cubicBezTo>
                    <a:pt x="128" y="623"/>
                    <a:pt x="213" y="510"/>
                    <a:pt x="269" y="397"/>
                  </a:cubicBezTo>
                  <a:cubicBezTo>
                    <a:pt x="340" y="269"/>
                    <a:pt x="368" y="142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6121207" y="3338799"/>
              <a:ext cx="35889" cy="209733"/>
            </a:xfrm>
            <a:custGeom>
              <a:avLst/>
              <a:gdLst/>
              <a:ahLst/>
              <a:cxnLst/>
              <a:rect l="l" t="t" r="r" b="b"/>
              <a:pathLst>
                <a:path w="468" h="2735" extrusionOk="0">
                  <a:moveTo>
                    <a:pt x="312" y="1"/>
                  </a:moveTo>
                  <a:cubicBezTo>
                    <a:pt x="298" y="1"/>
                    <a:pt x="340" y="156"/>
                    <a:pt x="369" y="411"/>
                  </a:cubicBezTo>
                  <a:cubicBezTo>
                    <a:pt x="468" y="1063"/>
                    <a:pt x="383" y="1729"/>
                    <a:pt x="156" y="2352"/>
                  </a:cubicBezTo>
                  <a:cubicBezTo>
                    <a:pt x="71" y="2593"/>
                    <a:pt x="0" y="2734"/>
                    <a:pt x="0" y="2734"/>
                  </a:cubicBezTo>
                  <a:cubicBezTo>
                    <a:pt x="29" y="2706"/>
                    <a:pt x="43" y="2678"/>
                    <a:pt x="57" y="2635"/>
                  </a:cubicBezTo>
                  <a:cubicBezTo>
                    <a:pt x="99" y="2550"/>
                    <a:pt x="142" y="2451"/>
                    <a:pt x="184" y="2366"/>
                  </a:cubicBezTo>
                  <a:cubicBezTo>
                    <a:pt x="312" y="2055"/>
                    <a:pt x="397" y="1729"/>
                    <a:pt x="439" y="1403"/>
                  </a:cubicBezTo>
                  <a:cubicBezTo>
                    <a:pt x="468" y="1063"/>
                    <a:pt x="468" y="737"/>
                    <a:pt x="411" y="397"/>
                  </a:cubicBezTo>
                  <a:cubicBezTo>
                    <a:pt x="397" y="298"/>
                    <a:pt x="369" y="199"/>
                    <a:pt x="354" y="114"/>
                  </a:cubicBezTo>
                  <a:cubicBezTo>
                    <a:pt x="340" y="71"/>
                    <a:pt x="326" y="29"/>
                    <a:pt x="312" y="1"/>
                  </a:cubicBez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417319" y="3298616"/>
              <a:ext cx="81516" cy="35889"/>
            </a:xfrm>
            <a:custGeom>
              <a:avLst/>
              <a:gdLst/>
              <a:ahLst/>
              <a:cxnLst/>
              <a:rect l="l" t="t" r="r" b="b"/>
              <a:pathLst>
                <a:path w="1063" h="468" extrusionOk="0">
                  <a:moveTo>
                    <a:pt x="0" y="1"/>
                  </a:moveTo>
                  <a:lnTo>
                    <a:pt x="0" y="1"/>
                  </a:lnTo>
                  <a:cubicBezTo>
                    <a:pt x="170" y="100"/>
                    <a:pt x="340" y="185"/>
                    <a:pt x="524" y="255"/>
                  </a:cubicBezTo>
                  <a:cubicBezTo>
                    <a:pt x="694" y="340"/>
                    <a:pt x="879" y="411"/>
                    <a:pt x="1063" y="468"/>
                  </a:cubicBezTo>
                  <a:cubicBezTo>
                    <a:pt x="893" y="369"/>
                    <a:pt x="723" y="284"/>
                    <a:pt x="539" y="213"/>
                  </a:cubicBezTo>
                  <a:cubicBezTo>
                    <a:pt x="369" y="128"/>
                    <a:pt x="184" y="5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5160963" y="3241026"/>
              <a:ext cx="433500" cy="118785"/>
            </a:xfrm>
            <a:custGeom>
              <a:avLst/>
              <a:gdLst/>
              <a:ahLst/>
              <a:cxnLst/>
              <a:rect l="l" t="t" r="r" b="b"/>
              <a:pathLst>
                <a:path w="5653" h="1549" extrusionOk="0">
                  <a:moveTo>
                    <a:pt x="1105" y="1"/>
                  </a:moveTo>
                  <a:lnTo>
                    <a:pt x="0" y="355"/>
                  </a:lnTo>
                  <a:cubicBezTo>
                    <a:pt x="312" y="921"/>
                    <a:pt x="921" y="1290"/>
                    <a:pt x="1544" y="1446"/>
                  </a:cubicBezTo>
                  <a:cubicBezTo>
                    <a:pt x="1924" y="1512"/>
                    <a:pt x="2303" y="1549"/>
                    <a:pt x="2679" y="1549"/>
                  </a:cubicBezTo>
                  <a:cubicBezTo>
                    <a:pt x="2950" y="1549"/>
                    <a:pt x="3219" y="1530"/>
                    <a:pt x="3485" y="1488"/>
                  </a:cubicBezTo>
                  <a:cubicBezTo>
                    <a:pt x="4193" y="1431"/>
                    <a:pt x="4930" y="1332"/>
                    <a:pt x="5553" y="978"/>
                  </a:cubicBezTo>
                  <a:cubicBezTo>
                    <a:pt x="5596" y="950"/>
                    <a:pt x="5652" y="907"/>
                    <a:pt x="5638" y="851"/>
                  </a:cubicBezTo>
                  <a:cubicBezTo>
                    <a:pt x="5638" y="794"/>
                    <a:pt x="5567" y="752"/>
                    <a:pt x="5496" y="752"/>
                  </a:cubicBezTo>
                  <a:cubicBezTo>
                    <a:pt x="4037" y="468"/>
                    <a:pt x="2578" y="213"/>
                    <a:pt x="1105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029525" y="2945560"/>
              <a:ext cx="647451" cy="356432"/>
            </a:xfrm>
            <a:custGeom>
              <a:avLst/>
              <a:gdLst/>
              <a:ahLst/>
              <a:cxnLst/>
              <a:rect l="l" t="t" r="r" b="b"/>
              <a:pathLst>
                <a:path w="8443" h="4648" extrusionOk="0">
                  <a:moveTo>
                    <a:pt x="185" y="1"/>
                  </a:moveTo>
                  <a:cubicBezTo>
                    <a:pt x="142" y="1"/>
                    <a:pt x="114" y="15"/>
                    <a:pt x="85" y="29"/>
                  </a:cubicBezTo>
                  <a:cubicBezTo>
                    <a:pt x="80" y="35"/>
                    <a:pt x="74" y="41"/>
                    <a:pt x="70" y="47"/>
                  </a:cubicBezTo>
                  <a:lnTo>
                    <a:pt x="70" y="47"/>
                  </a:lnTo>
                  <a:cubicBezTo>
                    <a:pt x="97" y="26"/>
                    <a:pt x="132" y="15"/>
                    <a:pt x="156" y="15"/>
                  </a:cubicBezTo>
                  <a:lnTo>
                    <a:pt x="2805" y="15"/>
                  </a:lnTo>
                  <a:lnTo>
                    <a:pt x="652" y="1"/>
                  </a:lnTo>
                  <a:close/>
                  <a:moveTo>
                    <a:pt x="70" y="47"/>
                  </a:moveTo>
                  <a:lnTo>
                    <a:pt x="70" y="47"/>
                  </a:lnTo>
                  <a:cubicBezTo>
                    <a:pt x="65" y="50"/>
                    <a:pt x="61" y="54"/>
                    <a:pt x="57" y="58"/>
                  </a:cubicBezTo>
                  <a:cubicBezTo>
                    <a:pt x="15" y="86"/>
                    <a:pt x="0" y="143"/>
                    <a:pt x="0" y="199"/>
                  </a:cubicBezTo>
                  <a:cubicBezTo>
                    <a:pt x="0" y="213"/>
                    <a:pt x="15" y="228"/>
                    <a:pt x="29" y="242"/>
                  </a:cubicBezTo>
                  <a:cubicBezTo>
                    <a:pt x="29" y="213"/>
                    <a:pt x="29" y="199"/>
                    <a:pt x="29" y="171"/>
                  </a:cubicBezTo>
                  <a:cubicBezTo>
                    <a:pt x="29" y="122"/>
                    <a:pt x="39" y="84"/>
                    <a:pt x="70" y="47"/>
                  </a:cubicBezTo>
                  <a:close/>
                  <a:moveTo>
                    <a:pt x="2805" y="15"/>
                  </a:moveTo>
                  <a:lnTo>
                    <a:pt x="4307" y="29"/>
                  </a:lnTo>
                  <a:lnTo>
                    <a:pt x="5355" y="29"/>
                  </a:lnTo>
                  <a:cubicBezTo>
                    <a:pt x="5426" y="43"/>
                    <a:pt x="5482" y="72"/>
                    <a:pt x="5539" y="114"/>
                  </a:cubicBezTo>
                  <a:cubicBezTo>
                    <a:pt x="5581" y="157"/>
                    <a:pt x="5624" y="228"/>
                    <a:pt x="5638" y="284"/>
                  </a:cubicBezTo>
                  <a:cubicBezTo>
                    <a:pt x="5666" y="355"/>
                    <a:pt x="5695" y="426"/>
                    <a:pt x="5723" y="497"/>
                  </a:cubicBezTo>
                  <a:cubicBezTo>
                    <a:pt x="6205" y="1630"/>
                    <a:pt x="6715" y="2876"/>
                    <a:pt x="7267" y="4180"/>
                  </a:cubicBezTo>
                  <a:lnTo>
                    <a:pt x="7267" y="4208"/>
                  </a:lnTo>
                  <a:lnTo>
                    <a:pt x="7295" y="4208"/>
                  </a:lnTo>
                  <a:lnTo>
                    <a:pt x="8248" y="4274"/>
                  </a:lnTo>
                  <a:lnTo>
                    <a:pt x="8248" y="4274"/>
                  </a:lnTo>
                  <a:lnTo>
                    <a:pt x="7664" y="4590"/>
                  </a:lnTo>
                  <a:lnTo>
                    <a:pt x="7664" y="4590"/>
                  </a:lnTo>
                  <a:lnTo>
                    <a:pt x="3598" y="4534"/>
                  </a:lnTo>
                  <a:lnTo>
                    <a:pt x="2692" y="4520"/>
                  </a:lnTo>
                  <a:lnTo>
                    <a:pt x="2267" y="4520"/>
                  </a:lnTo>
                  <a:cubicBezTo>
                    <a:pt x="2125" y="4505"/>
                    <a:pt x="2012" y="4435"/>
                    <a:pt x="1927" y="4321"/>
                  </a:cubicBezTo>
                  <a:cubicBezTo>
                    <a:pt x="1700" y="3825"/>
                    <a:pt x="1488" y="3358"/>
                    <a:pt x="1289" y="2933"/>
                  </a:cubicBezTo>
                  <a:cubicBezTo>
                    <a:pt x="907" y="2083"/>
                    <a:pt x="595" y="1403"/>
                    <a:pt x="383" y="922"/>
                  </a:cubicBezTo>
                  <a:lnTo>
                    <a:pt x="128" y="383"/>
                  </a:lnTo>
                  <a:lnTo>
                    <a:pt x="57" y="242"/>
                  </a:lnTo>
                  <a:cubicBezTo>
                    <a:pt x="57" y="228"/>
                    <a:pt x="43" y="213"/>
                    <a:pt x="43" y="199"/>
                  </a:cubicBezTo>
                  <a:lnTo>
                    <a:pt x="43" y="199"/>
                  </a:lnTo>
                  <a:cubicBezTo>
                    <a:pt x="43" y="213"/>
                    <a:pt x="43" y="228"/>
                    <a:pt x="57" y="256"/>
                  </a:cubicBezTo>
                  <a:lnTo>
                    <a:pt x="114" y="398"/>
                  </a:lnTo>
                  <a:cubicBezTo>
                    <a:pt x="170" y="525"/>
                    <a:pt x="255" y="709"/>
                    <a:pt x="355" y="936"/>
                  </a:cubicBezTo>
                  <a:lnTo>
                    <a:pt x="1261" y="2947"/>
                  </a:lnTo>
                  <a:cubicBezTo>
                    <a:pt x="1459" y="3372"/>
                    <a:pt x="1658" y="3840"/>
                    <a:pt x="1899" y="4350"/>
                  </a:cubicBezTo>
                  <a:cubicBezTo>
                    <a:pt x="1969" y="4477"/>
                    <a:pt x="2111" y="4562"/>
                    <a:pt x="2253" y="4576"/>
                  </a:cubicBezTo>
                  <a:lnTo>
                    <a:pt x="2692" y="4576"/>
                  </a:lnTo>
                  <a:lnTo>
                    <a:pt x="3598" y="4590"/>
                  </a:lnTo>
                  <a:lnTo>
                    <a:pt x="7678" y="4647"/>
                  </a:lnTo>
                  <a:lnTo>
                    <a:pt x="8358" y="4293"/>
                  </a:lnTo>
                  <a:lnTo>
                    <a:pt x="8443" y="4250"/>
                  </a:lnTo>
                  <a:lnTo>
                    <a:pt x="8344" y="4250"/>
                  </a:lnTo>
                  <a:lnTo>
                    <a:pt x="8344" y="4222"/>
                  </a:lnTo>
                  <a:lnTo>
                    <a:pt x="8292" y="4250"/>
                  </a:lnTo>
                  <a:lnTo>
                    <a:pt x="8292" y="4250"/>
                  </a:lnTo>
                  <a:lnTo>
                    <a:pt x="7304" y="4181"/>
                  </a:lnTo>
                  <a:lnTo>
                    <a:pt x="7304" y="4181"/>
                  </a:lnTo>
                  <a:lnTo>
                    <a:pt x="5766" y="511"/>
                  </a:lnTo>
                  <a:lnTo>
                    <a:pt x="5681" y="298"/>
                  </a:lnTo>
                  <a:cubicBezTo>
                    <a:pt x="5652" y="228"/>
                    <a:pt x="5610" y="157"/>
                    <a:pt x="5553" y="100"/>
                  </a:cubicBezTo>
                  <a:cubicBezTo>
                    <a:pt x="5496" y="43"/>
                    <a:pt x="5426" y="15"/>
                    <a:pt x="534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5431429" y="2949931"/>
              <a:ext cx="144551" cy="353134"/>
            </a:xfrm>
            <a:custGeom>
              <a:avLst/>
              <a:gdLst/>
              <a:ahLst/>
              <a:cxnLst/>
              <a:rect l="l" t="t" r="r" b="b"/>
              <a:pathLst>
                <a:path w="1885" h="4605" extrusionOk="0">
                  <a:moveTo>
                    <a:pt x="0" y="1"/>
                  </a:moveTo>
                  <a:cubicBezTo>
                    <a:pt x="0" y="15"/>
                    <a:pt x="0" y="29"/>
                    <a:pt x="15" y="43"/>
                  </a:cubicBezTo>
                  <a:cubicBezTo>
                    <a:pt x="15" y="15"/>
                    <a:pt x="1" y="1"/>
                    <a:pt x="0" y="1"/>
                  </a:cubicBezTo>
                  <a:close/>
                  <a:moveTo>
                    <a:pt x="15" y="43"/>
                  </a:moveTo>
                  <a:lnTo>
                    <a:pt x="15" y="43"/>
                  </a:lnTo>
                  <a:cubicBezTo>
                    <a:pt x="29" y="86"/>
                    <a:pt x="43" y="128"/>
                    <a:pt x="57" y="185"/>
                  </a:cubicBezTo>
                  <a:cubicBezTo>
                    <a:pt x="100" y="298"/>
                    <a:pt x="156" y="468"/>
                    <a:pt x="241" y="680"/>
                  </a:cubicBezTo>
                  <a:cubicBezTo>
                    <a:pt x="397" y="1105"/>
                    <a:pt x="624" y="1686"/>
                    <a:pt x="893" y="2324"/>
                  </a:cubicBezTo>
                  <a:cubicBezTo>
                    <a:pt x="1148" y="2947"/>
                    <a:pt x="1403" y="3528"/>
                    <a:pt x="1573" y="3938"/>
                  </a:cubicBezTo>
                  <a:lnTo>
                    <a:pt x="1799" y="4420"/>
                  </a:lnTo>
                  <a:lnTo>
                    <a:pt x="1856" y="4562"/>
                  </a:lnTo>
                  <a:cubicBezTo>
                    <a:pt x="1856" y="4576"/>
                    <a:pt x="1870" y="4590"/>
                    <a:pt x="1884" y="4604"/>
                  </a:cubicBezTo>
                  <a:cubicBezTo>
                    <a:pt x="1870" y="4590"/>
                    <a:pt x="1870" y="4576"/>
                    <a:pt x="1870" y="4548"/>
                  </a:cubicBezTo>
                  <a:lnTo>
                    <a:pt x="1814" y="4420"/>
                  </a:lnTo>
                  <a:lnTo>
                    <a:pt x="1615" y="3924"/>
                  </a:lnTo>
                  <a:cubicBezTo>
                    <a:pt x="1445" y="3499"/>
                    <a:pt x="1205" y="2933"/>
                    <a:pt x="950" y="2295"/>
                  </a:cubicBezTo>
                  <a:cubicBezTo>
                    <a:pt x="680" y="1672"/>
                    <a:pt x="454" y="1091"/>
                    <a:pt x="284" y="666"/>
                  </a:cubicBezTo>
                  <a:cubicBezTo>
                    <a:pt x="199" y="468"/>
                    <a:pt x="128" y="298"/>
                    <a:pt x="85" y="171"/>
                  </a:cubicBezTo>
                  <a:lnTo>
                    <a:pt x="15" y="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272845" y="3095478"/>
              <a:ext cx="46778" cy="40873"/>
            </a:xfrm>
            <a:custGeom>
              <a:avLst/>
              <a:gdLst/>
              <a:ahLst/>
              <a:cxnLst/>
              <a:rect l="l" t="t" r="r" b="b"/>
              <a:pathLst>
                <a:path w="610" h="533" extrusionOk="0">
                  <a:moveTo>
                    <a:pt x="355" y="1"/>
                  </a:moveTo>
                  <a:cubicBezTo>
                    <a:pt x="114" y="1"/>
                    <a:pt x="0" y="284"/>
                    <a:pt x="170" y="454"/>
                  </a:cubicBezTo>
                  <a:cubicBezTo>
                    <a:pt x="220" y="508"/>
                    <a:pt x="283" y="532"/>
                    <a:pt x="346" y="532"/>
                  </a:cubicBezTo>
                  <a:cubicBezTo>
                    <a:pt x="478" y="532"/>
                    <a:pt x="609" y="424"/>
                    <a:pt x="609" y="270"/>
                  </a:cubicBezTo>
                  <a:cubicBezTo>
                    <a:pt x="609" y="114"/>
                    <a:pt x="496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6095135" y="2514361"/>
              <a:ext cx="247693" cy="337874"/>
            </a:xfrm>
            <a:custGeom>
              <a:avLst/>
              <a:gdLst/>
              <a:ahLst/>
              <a:cxnLst/>
              <a:rect l="l" t="t" r="r" b="b"/>
              <a:pathLst>
                <a:path w="3230" h="440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1218" y="0"/>
                    <a:pt x="1211" y="3"/>
                    <a:pt x="1196" y="9"/>
                  </a:cubicBezTo>
                  <a:lnTo>
                    <a:pt x="1196" y="9"/>
                  </a:lnTo>
                  <a:cubicBezTo>
                    <a:pt x="1204" y="7"/>
                    <a:pt x="1211" y="4"/>
                    <a:pt x="1218" y="0"/>
                  </a:cubicBezTo>
                  <a:close/>
                  <a:moveTo>
                    <a:pt x="1196" y="9"/>
                  </a:moveTo>
                  <a:lnTo>
                    <a:pt x="1196" y="9"/>
                  </a:lnTo>
                  <a:cubicBezTo>
                    <a:pt x="1175" y="16"/>
                    <a:pt x="1154" y="18"/>
                    <a:pt x="1133" y="29"/>
                  </a:cubicBezTo>
                  <a:cubicBezTo>
                    <a:pt x="1063" y="43"/>
                    <a:pt x="992" y="71"/>
                    <a:pt x="921" y="114"/>
                  </a:cubicBezTo>
                  <a:cubicBezTo>
                    <a:pt x="666" y="241"/>
                    <a:pt x="454" y="454"/>
                    <a:pt x="312" y="694"/>
                  </a:cubicBezTo>
                  <a:cubicBezTo>
                    <a:pt x="99" y="1077"/>
                    <a:pt x="0" y="1502"/>
                    <a:pt x="29" y="1927"/>
                  </a:cubicBezTo>
                  <a:cubicBezTo>
                    <a:pt x="29" y="2408"/>
                    <a:pt x="57" y="2918"/>
                    <a:pt x="85" y="3471"/>
                  </a:cubicBezTo>
                  <a:cubicBezTo>
                    <a:pt x="114" y="3782"/>
                    <a:pt x="128" y="4094"/>
                    <a:pt x="156" y="4377"/>
                  </a:cubicBezTo>
                  <a:lnTo>
                    <a:pt x="156" y="4406"/>
                  </a:lnTo>
                  <a:lnTo>
                    <a:pt x="170" y="4406"/>
                  </a:lnTo>
                  <a:lnTo>
                    <a:pt x="2366" y="4250"/>
                  </a:lnTo>
                  <a:lnTo>
                    <a:pt x="3003" y="4193"/>
                  </a:lnTo>
                  <a:lnTo>
                    <a:pt x="3173" y="4179"/>
                  </a:lnTo>
                  <a:lnTo>
                    <a:pt x="3230" y="4179"/>
                  </a:lnTo>
                  <a:cubicBezTo>
                    <a:pt x="3216" y="4165"/>
                    <a:pt x="3202" y="4165"/>
                    <a:pt x="3173" y="4165"/>
                  </a:cubicBezTo>
                  <a:lnTo>
                    <a:pt x="3003" y="4165"/>
                  </a:lnTo>
                  <a:lnTo>
                    <a:pt x="2366" y="4207"/>
                  </a:lnTo>
                  <a:lnTo>
                    <a:pt x="210" y="4347"/>
                  </a:lnTo>
                  <a:lnTo>
                    <a:pt x="210" y="4347"/>
                  </a:lnTo>
                  <a:cubicBezTo>
                    <a:pt x="183" y="4059"/>
                    <a:pt x="170" y="3772"/>
                    <a:pt x="156" y="3471"/>
                  </a:cubicBezTo>
                  <a:cubicBezTo>
                    <a:pt x="114" y="2918"/>
                    <a:pt x="85" y="2394"/>
                    <a:pt x="85" y="1927"/>
                  </a:cubicBezTo>
                  <a:cubicBezTo>
                    <a:pt x="43" y="1502"/>
                    <a:pt x="142" y="1091"/>
                    <a:pt x="340" y="723"/>
                  </a:cubicBezTo>
                  <a:cubicBezTo>
                    <a:pt x="482" y="468"/>
                    <a:pt x="680" y="270"/>
                    <a:pt x="935" y="128"/>
                  </a:cubicBezTo>
                  <a:cubicBezTo>
                    <a:pt x="1061" y="65"/>
                    <a:pt x="1155" y="26"/>
                    <a:pt x="119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5838778" y="2816346"/>
              <a:ext cx="94553" cy="160808"/>
            </a:xfrm>
            <a:custGeom>
              <a:avLst/>
              <a:gdLst/>
              <a:ahLst/>
              <a:cxnLst/>
              <a:rect l="l" t="t" r="r" b="b"/>
              <a:pathLst>
                <a:path w="1233" h="2097" extrusionOk="0">
                  <a:moveTo>
                    <a:pt x="29" y="0"/>
                  </a:moveTo>
                  <a:cubicBezTo>
                    <a:pt x="15" y="29"/>
                    <a:pt x="15" y="71"/>
                    <a:pt x="15" y="99"/>
                  </a:cubicBezTo>
                  <a:cubicBezTo>
                    <a:pt x="0" y="142"/>
                    <a:pt x="0" y="184"/>
                    <a:pt x="15" y="227"/>
                  </a:cubicBezTo>
                  <a:cubicBezTo>
                    <a:pt x="0" y="269"/>
                    <a:pt x="0" y="326"/>
                    <a:pt x="15" y="383"/>
                  </a:cubicBezTo>
                  <a:cubicBezTo>
                    <a:pt x="15" y="510"/>
                    <a:pt x="43" y="652"/>
                    <a:pt x="71" y="779"/>
                  </a:cubicBezTo>
                  <a:cubicBezTo>
                    <a:pt x="128" y="949"/>
                    <a:pt x="184" y="1105"/>
                    <a:pt x="269" y="1247"/>
                  </a:cubicBezTo>
                  <a:cubicBezTo>
                    <a:pt x="354" y="1403"/>
                    <a:pt x="454" y="1530"/>
                    <a:pt x="567" y="1658"/>
                  </a:cubicBezTo>
                  <a:cubicBezTo>
                    <a:pt x="666" y="1757"/>
                    <a:pt x="779" y="1842"/>
                    <a:pt x="893" y="1927"/>
                  </a:cubicBezTo>
                  <a:cubicBezTo>
                    <a:pt x="935" y="1955"/>
                    <a:pt x="978" y="1983"/>
                    <a:pt x="1020" y="2012"/>
                  </a:cubicBezTo>
                  <a:cubicBezTo>
                    <a:pt x="1063" y="2026"/>
                    <a:pt x="1091" y="2040"/>
                    <a:pt x="1134" y="2054"/>
                  </a:cubicBezTo>
                  <a:cubicBezTo>
                    <a:pt x="1162" y="2083"/>
                    <a:pt x="1190" y="2083"/>
                    <a:pt x="1219" y="2097"/>
                  </a:cubicBezTo>
                  <a:cubicBezTo>
                    <a:pt x="1233" y="2083"/>
                    <a:pt x="1091" y="2026"/>
                    <a:pt x="907" y="1898"/>
                  </a:cubicBezTo>
                  <a:cubicBezTo>
                    <a:pt x="794" y="1813"/>
                    <a:pt x="694" y="1714"/>
                    <a:pt x="609" y="1615"/>
                  </a:cubicBezTo>
                  <a:cubicBezTo>
                    <a:pt x="383" y="1374"/>
                    <a:pt x="213" y="1091"/>
                    <a:pt x="128" y="765"/>
                  </a:cubicBezTo>
                  <a:cubicBezTo>
                    <a:pt x="85" y="638"/>
                    <a:pt x="57" y="510"/>
                    <a:pt x="43" y="383"/>
                  </a:cubicBezTo>
                  <a:cubicBezTo>
                    <a:pt x="29" y="142"/>
                    <a:pt x="43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4693330" y="1857167"/>
              <a:ext cx="463868" cy="318319"/>
            </a:xfrm>
            <a:custGeom>
              <a:avLst/>
              <a:gdLst/>
              <a:ahLst/>
              <a:cxnLst/>
              <a:rect l="l" t="t" r="r" b="b"/>
              <a:pathLst>
                <a:path w="6049" h="4151" fill="none" extrusionOk="0">
                  <a:moveTo>
                    <a:pt x="5227" y="57"/>
                  </a:moveTo>
                  <a:lnTo>
                    <a:pt x="2876" y="1403"/>
                  </a:lnTo>
                  <a:cubicBezTo>
                    <a:pt x="2536" y="1035"/>
                    <a:pt x="2040" y="850"/>
                    <a:pt x="1544" y="935"/>
                  </a:cubicBezTo>
                  <a:cubicBezTo>
                    <a:pt x="638" y="992"/>
                    <a:pt x="0" y="1814"/>
                    <a:pt x="142" y="2692"/>
                  </a:cubicBezTo>
                  <a:cubicBezTo>
                    <a:pt x="283" y="3584"/>
                    <a:pt x="1148" y="4151"/>
                    <a:pt x="2026" y="3938"/>
                  </a:cubicBezTo>
                  <a:cubicBezTo>
                    <a:pt x="2536" y="3853"/>
                    <a:pt x="2961" y="3499"/>
                    <a:pt x="3173" y="3032"/>
                  </a:cubicBezTo>
                  <a:lnTo>
                    <a:pt x="5822" y="3457"/>
                  </a:lnTo>
                  <a:cubicBezTo>
                    <a:pt x="5949" y="3471"/>
                    <a:pt x="6049" y="3358"/>
                    <a:pt x="6020" y="3244"/>
                  </a:cubicBezTo>
                  <a:lnTo>
                    <a:pt x="5496" y="171"/>
                  </a:lnTo>
                  <a:cubicBezTo>
                    <a:pt x="5468" y="57"/>
                    <a:pt x="5340" y="1"/>
                    <a:pt x="5227" y="5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6640439" y="1766991"/>
              <a:ext cx="1270977" cy="457426"/>
            </a:xfrm>
            <a:custGeom>
              <a:avLst/>
              <a:gdLst/>
              <a:ahLst/>
              <a:cxnLst/>
              <a:rect l="l" t="t" r="r" b="b"/>
              <a:pathLst>
                <a:path w="16574" h="5965" extrusionOk="0">
                  <a:moveTo>
                    <a:pt x="0" y="1"/>
                  </a:moveTo>
                  <a:lnTo>
                    <a:pt x="0" y="5964"/>
                  </a:lnTo>
                  <a:lnTo>
                    <a:pt x="16573" y="5964"/>
                  </a:lnTo>
                  <a:lnTo>
                    <a:pt x="16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6184166" y="1687699"/>
              <a:ext cx="2172563" cy="78295"/>
            </a:xfrm>
            <a:custGeom>
              <a:avLst/>
              <a:gdLst/>
              <a:ahLst/>
              <a:cxnLst/>
              <a:rect l="l" t="t" r="r" b="b"/>
              <a:pathLst>
                <a:path w="28331" h="1021" extrusionOk="0">
                  <a:moveTo>
                    <a:pt x="1" y="1"/>
                  </a:moveTo>
                  <a:lnTo>
                    <a:pt x="1" y="1021"/>
                  </a:lnTo>
                  <a:lnTo>
                    <a:pt x="28331" y="1021"/>
                  </a:lnTo>
                  <a:lnTo>
                    <a:pt x="28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6380785" y="2297113"/>
              <a:ext cx="1716364" cy="298765"/>
            </a:xfrm>
            <a:custGeom>
              <a:avLst/>
              <a:gdLst/>
              <a:ahLst/>
              <a:cxnLst/>
              <a:rect l="l" t="t" r="r" b="b"/>
              <a:pathLst>
                <a:path w="22382" h="3896" extrusionOk="0">
                  <a:moveTo>
                    <a:pt x="1955" y="0"/>
                  </a:moveTo>
                  <a:cubicBezTo>
                    <a:pt x="879" y="0"/>
                    <a:pt x="1" y="864"/>
                    <a:pt x="1" y="1941"/>
                  </a:cubicBezTo>
                  <a:cubicBezTo>
                    <a:pt x="1" y="3018"/>
                    <a:pt x="879" y="3896"/>
                    <a:pt x="1955" y="3896"/>
                  </a:cubicBezTo>
                  <a:lnTo>
                    <a:pt x="22381" y="3896"/>
                  </a:lnTo>
                  <a:cubicBezTo>
                    <a:pt x="21829" y="2649"/>
                    <a:pt x="21829" y="1233"/>
                    <a:pt x="22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326492" y="2595800"/>
              <a:ext cx="1824950" cy="73924"/>
            </a:xfrm>
            <a:custGeom>
              <a:avLst/>
              <a:gdLst/>
              <a:ahLst/>
              <a:cxnLst/>
              <a:rect l="l" t="t" r="r" b="b"/>
              <a:pathLst>
                <a:path w="23798" h="964" extrusionOk="0">
                  <a:moveTo>
                    <a:pt x="0" y="1"/>
                  </a:moveTo>
                  <a:lnTo>
                    <a:pt x="0" y="964"/>
                  </a:lnTo>
                  <a:lnTo>
                    <a:pt x="23415" y="964"/>
                  </a:lnTo>
                  <a:cubicBezTo>
                    <a:pt x="23628" y="964"/>
                    <a:pt x="23798" y="794"/>
                    <a:pt x="23798" y="582"/>
                  </a:cubicBezTo>
                  <a:lnTo>
                    <a:pt x="23798" y="383"/>
                  </a:lnTo>
                  <a:cubicBezTo>
                    <a:pt x="23798" y="171"/>
                    <a:pt x="23628" y="1"/>
                    <a:pt x="23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4836075" y="2984513"/>
              <a:ext cx="1455434" cy="575751"/>
            </a:xfrm>
            <a:custGeom>
              <a:avLst/>
              <a:gdLst/>
              <a:ahLst/>
              <a:cxnLst/>
              <a:rect l="l" t="t" r="r" b="b"/>
              <a:pathLst>
                <a:path w="17254" h="7508" extrusionOk="0">
                  <a:moveTo>
                    <a:pt x="2295" y="1"/>
                  </a:moveTo>
                  <a:cubicBezTo>
                    <a:pt x="1034" y="1"/>
                    <a:pt x="0" y="1035"/>
                    <a:pt x="0" y="2309"/>
                  </a:cubicBezTo>
                  <a:lnTo>
                    <a:pt x="0" y="5199"/>
                  </a:lnTo>
                  <a:cubicBezTo>
                    <a:pt x="0" y="6474"/>
                    <a:pt x="1034" y="7508"/>
                    <a:pt x="2295" y="7508"/>
                  </a:cubicBezTo>
                  <a:lnTo>
                    <a:pt x="17253" y="7508"/>
                  </a:lnTo>
                  <a:lnTo>
                    <a:pt x="172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"/>
          <p:cNvSpPr txBox="1">
            <a:spLocks noGrp="1"/>
          </p:cNvSpPr>
          <p:nvPr>
            <p:ph type="ctrTitle"/>
          </p:nvPr>
        </p:nvSpPr>
        <p:spPr>
          <a:xfrm>
            <a:off x="289300" y="581247"/>
            <a:ext cx="5669649" cy="212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hu-HU" sz="2800" b="1" i="0">
                <a:solidFill>
                  <a:srgbClr val="FED1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tanári kiégés nem egyéni probléma!</a:t>
            </a:r>
            <a:br>
              <a:rPr lang="hu-HU" sz="2800" b="1" i="0">
                <a:solidFill>
                  <a:srgbClr val="FED1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000" b="1" i="0">
                <a:solidFill>
                  <a:srgbClr val="FED1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hu-HU" sz="2000" b="1" i="0">
                <a:solidFill>
                  <a:srgbClr val="FED1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0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iskolapszichológusi munka direkt és indirekt lehetőségei a kiégés megelőzésében és kezelésében</a:t>
            </a:r>
            <a:endParaRPr sz="2000" i="1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8289563" y="4368967"/>
            <a:ext cx="532800" cy="53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" descr="Elégették a figyelmeztető leveleket, hatalmas tömeg tüntetett Budapesten a  tanárokért – Percről percre a pedagógusok országos sztrájkjáról"/>
          <p:cNvPicPr preferRelativeResize="0"/>
          <p:nvPr/>
        </p:nvPicPr>
        <p:blipFill rotWithShape="1">
          <a:blip r:embed="rId3">
            <a:alphaModFix amt="54000"/>
          </a:blip>
          <a:srcRect/>
          <a:stretch/>
        </p:blipFill>
        <p:spPr>
          <a:xfrm>
            <a:off x="229134" y="2482964"/>
            <a:ext cx="3634812" cy="241880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83921"/>
              </a:srgbClr>
            </a:outerShdw>
          </a:effectLst>
        </p:spPr>
      </p:pic>
      <p:sp>
        <p:nvSpPr>
          <p:cNvPr id="157" name="Google Shape;157;p1"/>
          <p:cNvSpPr txBox="1"/>
          <p:nvPr/>
        </p:nvSpPr>
        <p:spPr>
          <a:xfrm>
            <a:off x="6409046" y="4355261"/>
            <a:ext cx="21546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1" u="none" strike="noStrike" cap="none">
                <a:solidFill>
                  <a:srgbClr val="FED1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Szabó Éva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1" u="none" strike="noStrike" cap="none">
                <a:solidFill>
                  <a:srgbClr val="FED1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SZTE</a:t>
            </a:r>
            <a:endParaRPr/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4">
            <a:alphaModFix amt="78000"/>
          </a:blip>
          <a:srcRect/>
          <a:stretch/>
        </p:blipFill>
        <p:spPr>
          <a:xfrm>
            <a:off x="7707077" y="234301"/>
            <a:ext cx="1275184" cy="127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1A2"/>
        </a:solidFill>
        <a:effectLst/>
      </p:bgPr>
    </p:bg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5"/>
          <p:cNvSpPr txBox="1">
            <a:spLocks noGrp="1"/>
          </p:cNvSpPr>
          <p:nvPr>
            <p:ph type="title"/>
          </p:nvPr>
        </p:nvSpPr>
        <p:spPr>
          <a:xfrm>
            <a:off x="152628" y="-151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b="0">
                <a:latin typeface="Times New Roman"/>
                <a:ea typeface="Times New Roman"/>
                <a:cs typeface="Times New Roman"/>
                <a:sym typeface="Times New Roman"/>
              </a:rPr>
              <a:t>Munkahelyi jellemzők</a:t>
            </a:r>
            <a:endParaRPr/>
          </a:p>
        </p:txBody>
      </p:sp>
      <p:sp>
        <p:nvSpPr>
          <p:cNvPr id="1313" name="Google Shape;1313;p15"/>
          <p:cNvSpPr/>
          <p:nvPr/>
        </p:nvSpPr>
        <p:spPr>
          <a:xfrm rot="-5400000">
            <a:off x="-622108" y="1125063"/>
            <a:ext cx="4448575" cy="295289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5"/>
          <p:cNvSpPr/>
          <p:nvPr/>
        </p:nvSpPr>
        <p:spPr>
          <a:xfrm rot="-5400000">
            <a:off x="5071596" y="1082526"/>
            <a:ext cx="4658096" cy="323525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15"/>
          <p:cNvSpPr txBox="1"/>
          <p:nvPr/>
        </p:nvSpPr>
        <p:spPr>
          <a:xfrm>
            <a:off x="6413845" y="863187"/>
            <a:ext cx="18483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Indirekt</a:t>
            </a:r>
            <a:endParaRPr/>
          </a:p>
        </p:txBody>
      </p:sp>
      <p:sp>
        <p:nvSpPr>
          <p:cNvPr id="1316" name="Google Shape;1316;p15"/>
          <p:cNvSpPr txBox="1"/>
          <p:nvPr/>
        </p:nvSpPr>
        <p:spPr>
          <a:xfrm>
            <a:off x="5864776" y="1683375"/>
            <a:ext cx="3213253" cy="289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Minden jó pedagógus konzultáció/esetmegbeszélő társas támogatás is egyben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Közös projektek: személyes fejlődési lehetőségek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Sikerélmények tudatosítása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-panaszkultúra csökkentése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7" name="Google Shape;1317;p15"/>
          <p:cNvSpPr txBox="1"/>
          <p:nvPr/>
        </p:nvSpPr>
        <p:spPr>
          <a:xfrm>
            <a:off x="582556" y="317700"/>
            <a:ext cx="2344620" cy="74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Direkt</a:t>
            </a:r>
            <a:endParaRPr/>
          </a:p>
        </p:txBody>
      </p:sp>
      <p:sp>
        <p:nvSpPr>
          <p:cNvPr id="1318" name="Google Shape;1318;p15"/>
          <p:cNvSpPr txBox="1"/>
          <p:nvPr/>
        </p:nvSpPr>
        <p:spPr>
          <a:xfrm>
            <a:off x="250379" y="991463"/>
            <a:ext cx="2701728" cy="370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Vezetővel átbeszélni az értékelés visszajelzés fontosságát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Pedagógusokkal egyénileg átbeszélni saját fejlődési céljaikat (SMART célok)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Felmérni a főbb nehézségforrásokat, közös megoldásokat keresni vezetőséggel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-Csapatépítő alkalom tartása/szervezése</a:t>
            </a:r>
            <a:endParaRPr/>
          </a:p>
        </p:txBody>
      </p:sp>
      <p:grpSp>
        <p:nvGrpSpPr>
          <p:cNvPr id="1319" name="Google Shape;1319;p15"/>
          <p:cNvGrpSpPr/>
          <p:nvPr/>
        </p:nvGrpSpPr>
        <p:grpSpPr>
          <a:xfrm>
            <a:off x="3227739" y="1359653"/>
            <a:ext cx="2359186" cy="3406622"/>
            <a:chOff x="1501775" y="1578487"/>
            <a:chExt cx="1854502" cy="3074072"/>
          </a:xfrm>
        </p:grpSpPr>
        <p:sp>
          <p:nvSpPr>
            <p:cNvPr id="1320" name="Google Shape;1320;p15"/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 rot="2612433">
              <a:off x="2157895" y="4371746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15"/>
          <p:cNvGrpSpPr/>
          <p:nvPr/>
        </p:nvGrpSpPr>
        <p:grpSpPr>
          <a:xfrm>
            <a:off x="136699" y="279787"/>
            <a:ext cx="3040575" cy="4730289"/>
            <a:chOff x="136699" y="279787"/>
            <a:chExt cx="3040575" cy="4730289"/>
          </a:xfrm>
        </p:grpSpPr>
        <p:grpSp>
          <p:nvGrpSpPr>
            <p:cNvPr id="1426" name="Google Shape;1426;p15"/>
            <p:cNvGrpSpPr/>
            <p:nvPr/>
          </p:nvGrpSpPr>
          <p:grpSpPr>
            <a:xfrm>
              <a:off x="136699" y="279787"/>
              <a:ext cx="3040575" cy="4730289"/>
              <a:chOff x="208428" y="867858"/>
              <a:chExt cx="3040575" cy="4730289"/>
            </a:xfrm>
          </p:grpSpPr>
          <p:sp>
            <p:nvSpPr>
              <p:cNvPr id="1427" name="Google Shape;1427;p15"/>
              <p:cNvSpPr/>
              <p:nvPr/>
            </p:nvSpPr>
            <p:spPr>
              <a:xfrm rot="-5400000">
                <a:off x="-636429" y="1712715"/>
                <a:ext cx="4730289" cy="3040575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5"/>
              <p:cNvSpPr txBox="1"/>
              <p:nvPr/>
            </p:nvSpPr>
            <p:spPr>
              <a:xfrm>
                <a:off x="421175" y="1675759"/>
                <a:ext cx="2803675" cy="3706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hu-HU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Egyéni/ kiscsoportos formában megküzdési stratégia fejlesztése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hu-HU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Stresszkezelési technikák tanítása – autogén tréning vagy mindfulness csoport.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hu-HU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Szupervíziós helyzetben önismeret fejlesztés (karakter jellemzők)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hu-HU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Kontrollélmény helyreállítása</a:t>
                </a:r>
                <a:endParaRPr/>
              </a:p>
            </p:txBody>
          </p:sp>
        </p:grpSp>
        <p:sp>
          <p:nvSpPr>
            <p:cNvPr id="1429" name="Google Shape;1429;p15"/>
            <p:cNvSpPr txBox="1"/>
            <p:nvPr/>
          </p:nvSpPr>
          <p:spPr>
            <a:xfrm>
              <a:off x="417390" y="342671"/>
              <a:ext cx="2344620" cy="748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hu-HU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Direkt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070"/>
        </a:solidFill>
        <a:effectLst/>
      </p:bgPr>
    </p:bg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6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b="0">
                <a:solidFill>
                  <a:schemeClr val="accent6"/>
                </a:solidFill>
              </a:rPr>
              <a:t>A siker  feltételei:</a:t>
            </a:r>
            <a:endParaRPr b="0">
              <a:solidFill>
                <a:schemeClr val="accent6"/>
              </a:solidFill>
            </a:endParaRPr>
          </a:p>
        </p:txBody>
      </p:sp>
      <p:sp>
        <p:nvSpPr>
          <p:cNvPr id="1435" name="Google Shape;1435;p16"/>
          <p:cNvSpPr/>
          <p:nvPr/>
        </p:nvSpPr>
        <p:spPr>
          <a:xfrm rot="-5400000">
            <a:off x="5622980" y="-468510"/>
            <a:ext cx="1001225" cy="4657665"/>
          </a:xfrm>
          <a:prstGeom prst="roundRect">
            <a:avLst>
              <a:gd name="adj" fmla="val 4530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6"/>
          <p:cNvSpPr txBox="1"/>
          <p:nvPr/>
        </p:nvSpPr>
        <p:spPr>
          <a:xfrm>
            <a:off x="4572000" y="1661642"/>
            <a:ext cx="3036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000" b="0" i="0" u="none" strike="noStrike" cap="none">
                <a:solidFill>
                  <a:srgbClr val="0F36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Saját lelkesedés megőrzése!</a:t>
            </a:r>
            <a:endParaRPr/>
          </a:p>
        </p:txBody>
      </p:sp>
      <p:sp>
        <p:nvSpPr>
          <p:cNvPr id="1437" name="Google Shape;1437;p16"/>
          <p:cNvSpPr/>
          <p:nvPr/>
        </p:nvSpPr>
        <p:spPr>
          <a:xfrm>
            <a:off x="2728821" y="1567455"/>
            <a:ext cx="577200" cy="5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500" b="1" i="0" u="none" strike="noStrike" cap="none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8" name="Google Shape;1438;p16"/>
          <p:cNvCxnSpPr>
            <a:stCxn id="1437" idx="6"/>
            <a:endCxn id="1435" idx="0"/>
          </p:cNvCxnSpPr>
          <p:nvPr/>
        </p:nvCxnSpPr>
        <p:spPr>
          <a:xfrm>
            <a:off x="3306021" y="1856055"/>
            <a:ext cx="488700" cy="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39" name="Google Shape;1439;p16"/>
          <p:cNvGrpSpPr/>
          <p:nvPr/>
        </p:nvGrpSpPr>
        <p:grpSpPr>
          <a:xfrm>
            <a:off x="3874437" y="2492081"/>
            <a:ext cx="4657665" cy="974400"/>
            <a:chOff x="3874437" y="2492081"/>
            <a:chExt cx="4657665" cy="974400"/>
          </a:xfrm>
        </p:grpSpPr>
        <p:sp>
          <p:nvSpPr>
            <p:cNvPr id="1440" name="Google Shape;1440;p16"/>
            <p:cNvSpPr/>
            <p:nvPr/>
          </p:nvSpPr>
          <p:spPr>
            <a:xfrm rot="-5400000">
              <a:off x="5716069" y="650448"/>
              <a:ext cx="974400" cy="4657665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6"/>
            <p:cNvSpPr txBox="1"/>
            <p:nvPr/>
          </p:nvSpPr>
          <p:spPr>
            <a:xfrm>
              <a:off x="4226726" y="2698064"/>
              <a:ext cx="3857719" cy="579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hu-HU" sz="2000" b="0" i="0" u="none" strike="noStrike" cap="none">
                  <a:solidFill>
                    <a:srgbClr val="0F365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problémák felismerése és a saját erőforrások fejlesztése.</a:t>
              </a:r>
              <a:endParaRPr/>
            </a:p>
          </p:txBody>
        </p:sp>
      </p:grpSp>
      <p:sp>
        <p:nvSpPr>
          <p:cNvPr id="1442" name="Google Shape;1442;p16"/>
          <p:cNvSpPr/>
          <p:nvPr/>
        </p:nvSpPr>
        <p:spPr>
          <a:xfrm>
            <a:off x="2783712" y="2692564"/>
            <a:ext cx="577200" cy="57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500" b="1" i="0" u="none" strike="noStrike" cap="none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3" name="Google Shape;1443;p16"/>
          <p:cNvCxnSpPr>
            <a:stCxn id="1442" idx="6"/>
            <a:endCxn id="1440" idx="0"/>
          </p:cNvCxnSpPr>
          <p:nvPr/>
        </p:nvCxnSpPr>
        <p:spPr>
          <a:xfrm rot="10800000" flipH="1">
            <a:off x="3360912" y="2979364"/>
            <a:ext cx="513600" cy="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44" name="Google Shape;1444;p16"/>
          <p:cNvGrpSpPr/>
          <p:nvPr/>
        </p:nvGrpSpPr>
        <p:grpSpPr>
          <a:xfrm>
            <a:off x="3860880" y="3660859"/>
            <a:ext cx="4796206" cy="974400"/>
            <a:chOff x="3860880" y="3660859"/>
            <a:chExt cx="4796206" cy="974400"/>
          </a:xfrm>
        </p:grpSpPr>
        <p:sp>
          <p:nvSpPr>
            <p:cNvPr id="1445" name="Google Shape;1445;p16"/>
            <p:cNvSpPr/>
            <p:nvPr/>
          </p:nvSpPr>
          <p:spPr>
            <a:xfrm rot="-5400000">
              <a:off x="5771783" y="1749956"/>
              <a:ext cx="974400" cy="479620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6"/>
            <p:cNvSpPr txBox="1"/>
            <p:nvPr/>
          </p:nvSpPr>
          <p:spPr>
            <a:xfrm>
              <a:off x="4247880" y="3953409"/>
              <a:ext cx="3910777" cy="345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hu-HU" sz="2000" b="0" i="0" u="none" strike="noStrike" cap="none">
                  <a:solidFill>
                    <a:srgbClr val="0F365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Jó együttműködés a vezetéssel.</a:t>
              </a:r>
              <a:endParaRPr/>
            </a:p>
          </p:txBody>
        </p:sp>
      </p:grpSp>
      <p:sp>
        <p:nvSpPr>
          <p:cNvPr id="1447" name="Google Shape;1447;p16"/>
          <p:cNvSpPr/>
          <p:nvPr/>
        </p:nvSpPr>
        <p:spPr>
          <a:xfrm>
            <a:off x="2808723" y="3871361"/>
            <a:ext cx="577200" cy="57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500" b="1" i="0" u="none" strike="noStrike" cap="none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8" name="Google Shape;1448;p16"/>
          <p:cNvCxnSpPr>
            <a:stCxn id="1447" idx="6"/>
            <a:endCxn id="1445" idx="0"/>
          </p:cNvCxnSpPr>
          <p:nvPr/>
        </p:nvCxnSpPr>
        <p:spPr>
          <a:xfrm rot="10800000" flipH="1">
            <a:off x="3385923" y="4147961"/>
            <a:ext cx="474900" cy="1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49" name="Google Shape;1449;p16"/>
          <p:cNvGrpSpPr/>
          <p:nvPr/>
        </p:nvGrpSpPr>
        <p:grpSpPr>
          <a:xfrm>
            <a:off x="127747" y="2184950"/>
            <a:ext cx="2527900" cy="2585285"/>
            <a:chOff x="3026924" y="1492500"/>
            <a:chExt cx="2902851" cy="2739045"/>
          </a:xfrm>
        </p:grpSpPr>
        <p:sp>
          <p:nvSpPr>
            <p:cNvPr id="1450" name="Google Shape;1450;p16"/>
            <p:cNvSpPr/>
            <p:nvPr/>
          </p:nvSpPr>
          <p:spPr>
            <a:xfrm>
              <a:off x="4660247" y="3963511"/>
              <a:ext cx="140976" cy="251230"/>
            </a:xfrm>
            <a:custGeom>
              <a:avLst/>
              <a:gdLst/>
              <a:ahLst/>
              <a:cxnLst/>
              <a:rect l="l" t="t" r="r" b="b"/>
              <a:pathLst>
                <a:path w="2735" h="4874" extrusionOk="0">
                  <a:moveTo>
                    <a:pt x="1" y="1"/>
                  </a:moveTo>
                  <a:lnTo>
                    <a:pt x="58" y="4873"/>
                  </a:lnTo>
                  <a:lnTo>
                    <a:pt x="2735" y="4873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4661020" y="4005160"/>
              <a:ext cx="127780" cy="5876"/>
            </a:xfrm>
            <a:custGeom>
              <a:avLst/>
              <a:gdLst/>
              <a:ahLst/>
              <a:cxnLst/>
              <a:rect l="l" t="t" r="r" b="b"/>
              <a:pathLst>
                <a:path w="2479" h="114" extrusionOk="0">
                  <a:moveTo>
                    <a:pt x="1247" y="0"/>
                  </a:moveTo>
                  <a:cubicBezTo>
                    <a:pt x="552" y="0"/>
                    <a:pt x="0" y="28"/>
                    <a:pt x="0" y="57"/>
                  </a:cubicBezTo>
                  <a:cubicBezTo>
                    <a:pt x="0" y="85"/>
                    <a:pt x="552" y="113"/>
                    <a:pt x="1247" y="113"/>
                  </a:cubicBezTo>
                  <a:cubicBezTo>
                    <a:pt x="1926" y="113"/>
                    <a:pt x="2479" y="85"/>
                    <a:pt x="2479" y="57"/>
                  </a:cubicBezTo>
                  <a:cubicBezTo>
                    <a:pt x="2479" y="28"/>
                    <a:pt x="1926" y="0"/>
                    <a:pt x="12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4661020" y="4044026"/>
              <a:ext cx="127780" cy="5721"/>
            </a:xfrm>
            <a:custGeom>
              <a:avLst/>
              <a:gdLst/>
              <a:ahLst/>
              <a:cxnLst/>
              <a:rect l="l" t="t" r="r" b="b"/>
              <a:pathLst>
                <a:path w="2479" h="111" extrusionOk="0">
                  <a:moveTo>
                    <a:pt x="1232" y="0"/>
                  </a:moveTo>
                  <a:cubicBezTo>
                    <a:pt x="822" y="0"/>
                    <a:pt x="411" y="18"/>
                    <a:pt x="0" y="53"/>
                  </a:cubicBezTo>
                  <a:cubicBezTo>
                    <a:pt x="0" y="82"/>
                    <a:pt x="552" y="110"/>
                    <a:pt x="1247" y="110"/>
                  </a:cubicBezTo>
                  <a:cubicBezTo>
                    <a:pt x="1926" y="110"/>
                    <a:pt x="2479" y="82"/>
                    <a:pt x="2479" y="53"/>
                  </a:cubicBezTo>
                  <a:lnTo>
                    <a:pt x="2465" y="53"/>
                  </a:lnTo>
                  <a:cubicBezTo>
                    <a:pt x="2054" y="18"/>
                    <a:pt x="1643" y="0"/>
                    <a:pt x="12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4661020" y="4082531"/>
              <a:ext cx="127780" cy="5876"/>
            </a:xfrm>
            <a:custGeom>
              <a:avLst/>
              <a:gdLst/>
              <a:ahLst/>
              <a:cxnLst/>
              <a:rect l="l" t="t" r="r" b="b"/>
              <a:pathLst>
                <a:path w="2479" h="114" extrusionOk="0">
                  <a:moveTo>
                    <a:pt x="1247" y="0"/>
                  </a:moveTo>
                  <a:cubicBezTo>
                    <a:pt x="552" y="0"/>
                    <a:pt x="0" y="29"/>
                    <a:pt x="0" y="57"/>
                  </a:cubicBezTo>
                  <a:cubicBezTo>
                    <a:pt x="0" y="85"/>
                    <a:pt x="552" y="114"/>
                    <a:pt x="1247" y="114"/>
                  </a:cubicBezTo>
                  <a:cubicBezTo>
                    <a:pt x="1926" y="114"/>
                    <a:pt x="2479" y="85"/>
                    <a:pt x="2479" y="57"/>
                  </a:cubicBezTo>
                  <a:cubicBezTo>
                    <a:pt x="2479" y="29"/>
                    <a:pt x="1926" y="0"/>
                    <a:pt x="12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4661020" y="4121963"/>
              <a:ext cx="127780" cy="5154"/>
            </a:xfrm>
            <a:custGeom>
              <a:avLst/>
              <a:gdLst/>
              <a:ahLst/>
              <a:cxnLst/>
              <a:rect l="l" t="t" r="r" b="b"/>
              <a:pathLst>
                <a:path w="2479" h="100" extrusionOk="0">
                  <a:moveTo>
                    <a:pt x="1247" y="0"/>
                  </a:moveTo>
                  <a:cubicBezTo>
                    <a:pt x="552" y="0"/>
                    <a:pt x="0" y="15"/>
                    <a:pt x="0" y="57"/>
                  </a:cubicBezTo>
                  <a:cubicBezTo>
                    <a:pt x="0" y="85"/>
                    <a:pt x="552" y="100"/>
                    <a:pt x="1247" y="100"/>
                  </a:cubicBezTo>
                  <a:cubicBezTo>
                    <a:pt x="1926" y="100"/>
                    <a:pt x="2479" y="85"/>
                    <a:pt x="2479" y="57"/>
                  </a:cubicBezTo>
                  <a:cubicBezTo>
                    <a:pt x="2479" y="15"/>
                    <a:pt x="1926" y="0"/>
                    <a:pt x="12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4661020" y="4159901"/>
              <a:ext cx="127780" cy="5928"/>
            </a:xfrm>
            <a:custGeom>
              <a:avLst/>
              <a:gdLst/>
              <a:ahLst/>
              <a:cxnLst/>
              <a:rect l="l" t="t" r="r" b="b"/>
              <a:pathLst>
                <a:path w="2479" h="115" extrusionOk="0">
                  <a:moveTo>
                    <a:pt x="1247" y="1"/>
                  </a:moveTo>
                  <a:cubicBezTo>
                    <a:pt x="552" y="1"/>
                    <a:pt x="0" y="29"/>
                    <a:pt x="0" y="58"/>
                  </a:cubicBezTo>
                  <a:cubicBezTo>
                    <a:pt x="0" y="86"/>
                    <a:pt x="552" y="114"/>
                    <a:pt x="1247" y="114"/>
                  </a:cubicBezTo>
                  <a:cubicBezTo>
                    <a:pt x="1926" y="114"/>
                    <a:pt x="2479" y="86"/>
                    <a:pt x="2479" y="58"/>
                  </a:cubicBezTo>
                  <a:cubicBezTo>
                    <a:pt x="2479" y="29"/>
                    <a:pt x="1926" y="1"/>
                    <a:pt x="12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4974213" y="4039438"/>
              <a:ext cx="67988" cy="106647"/>
            </a:xfrm>
            <a:custGeom>
              <a:avLst/>
              <a:gdLst/>
              <a:ahLst/>
              <a:cxnLst/>
              <a:rect l="l" t="t" r="r" b="b"/>
              <a:pathLst>
                <a:path w="1319" h="2069" extrusionOk="0">
                  <a:moveTo>
                    <a:pt x="808" y="1"/>
                  </a:moveTo>
                  <a:cubicBezTo>
                    <a:pt x="624" y="15"/>
                    <a:pt x="468" y="100"/>
                    <a:pt x="355" y="242"/>
                  </a:cubicBezTo>
                  <a:cubicBezTo>
                    <a:pt x="227" y="412"/>
                    <a:pt x="128" y="596"/>
                    <a:pt x="72" y="808"/>
                  </a:cubicBezTo>
                  <a:cubicBezTo>
                    <a:pt x="29" y="950"/>
                    <a:pt x="15" y="1091"/>
                    <a:pt x="15" y="1233"/>
                  </a:cubicBezTo>
                  <a:cubicBezTo>
                    <a:pt x="1" y="1431"/>
                    <a:pt x="57" y="1644"/>
                    <a:pt x="157" y="1828"/>
                  </a:cubicBezTo>
                  <a:cubicBezTo>
                    <a:pt x="227" y="1941"/>
                    <a:pt x="355" y="2041"/>
                    <a:pt x="497" y="2069"/>
                  </a:cubicBezTo>
                  <a:lnTo>
                    <a:pt x="553" y="2069"/>
                  </a:lnTo>
                  <a:cubicBezTo>
                    <a:pt x="709" y="2055"/>
                    <a:pt x="865" y="1970"/>
                    <a:pt x="964" y="1842"/>
                  </a:cubicBezTo>
                  <a:cubicBezTo>
                    <a:pt x="1120" y="1686"/>
                    <a:pt x="1219" y="1502"/>
                    <a:pt x="1276" y="1290"/>
                  </a:cubicBezTo>
                  <a:cubicBezTo>
                    <a:pt x="1290" y="1247"/>
                    <a:pt x="1304" y="1205"/>
                    <a:pt x="1304" y="1162"/>
                  </a:cubicBezTo>
                  <a:cubicBezTo>
                    <a:pt x="1318" y="1162"/>
                    <a:pt x="1318" y="1148"/>
                    <a:pt x="1304" y="1134"/>
                  </a:cubicBezTo>
                  <a:cubicBezTo>
                    <a:pt x="1318" y="1091"/>
                    <a:pt x="1290" y="1063"/>
                    <a:pt x="1261" y="1049"/>
                  </a:cubicBezTo>
                  <a:cubicBezTo>
                    <a:pt x="1247" y="1035"/>
                    <a:pt x="1219" y="1035"/>
                    <a:pt x="1205" y="1035"/>
                  </a:cubicBezTo>
                  <a:lnTo>
                    <a:pt x="709" y="1035"/>
                  </a:lnTo>
                  <a:cubicBezTo>
                    <a:pt x="702" y="1032"/>
                    <a:pt x="694" y="1031"/>
                    <a:pt x="687" y="1031"/>
                  </a:cubicBezTo>
                  <a:cubicBezTo>
                    <a:pt x="652" y="1031"/>
                    <a:pt x="619" y="1057"/>
                    <a:pt x="596" y="1091"/>
                  </a:cubicBezTo>
                  <a:cubicBezTo>
                    <a:pt x="596" y="1106"/>
                    <a:pt x="596" y="1120"/>
                    <a:pt x="596" y="1134"/>
                  </a:cubicBezTo>
                  <a:cubicBezTo>
                    <a:pt x="596" y="1205"/>
                    <a:pt x="638" y="1233"/>
                    <a:pt x="709" y="1247"/>
                  </a:cubicBezTo>
                  <a:lnTo>
                    <a:pt x="1063" y="1247"/>
                  </a:lnTo>
                  <a:cubicBezTo>
                    <a:pt x="1007" y="1417"/>
                    <a:pt x="922" y="1573"/>
                    <a:pt x="808" y="1701"/>
                  </a:cubicBezTo>
                  <a:cubicBezTo>
                    <a:pt x="752" y="1786"/>
                    <a:pt x="667" y="1842"/>
                    <a:pt x="582" y="1842"/>
                  </a:cubicBezTo>
                  <a:cubicBezTo>
                    <a:pt x="454" y="1842"/>
                    <a:pt x="355" y="1771"/>
                    <a:pt x="312" y="1658"/>
                  </a:cubicBezTo>
                  <a:cubicBezTo>
                    <a:pt x="256" y="1516"/>
                    <a:pt x="227" y="1375"/>
                    <a:pt x="227" y="1219"/>
                  </a:cubicBezTo>
                  <a:cubicBezTo>
                    <a:pt x="242" y="1035"/>
                    <a:pt x="270" y="851"/>
                    <a:pt x="355" y="667"/>
                  </a:cubicBezTo>
                  <a:cubicBezTo>
                    <a:pt x="397" y="525"/>
                    <a:pt x="497" y="383"/>
                    <a:pt x="610" y="284"/>
                  </a:cubicBezTo>
                  <a:cubicBezTo>
                    <a:pt x="665" y="246"/>
                    <a:pt x="726" y="226"/>
                    <a:pt x="785" y="226"/>
                  </a:cubicBezTo>
                  <a:cubicBezTo>
                    <a:pt x="878" y="226"/>
                    <a:pt x="963" y="274"/>
                    <a:pt x="1007" y="369"/>
                  </a:cubicBezTo>
                  <a:cubicBezTo>
                    <a:pt x="1035" y="397"/>
                    <a:pt x="1063" y="440"/>
                    <a:pt x="1077" y="482"/>
                  </a:cubicBezTo>
                  <a:lnTo>
                    <a:pt x="1077" y="497"/>
                  </a:lnTo>
                  <a:cubicBezTo>
                    <a:pt x="1077" y="525"/>
                    <a:pt x="1106" y="553"/>
                    <a:pt x="1134" y="553"/>
                  </a:cubicBezTo>
                  <a:lnTo>
                    <a:pt x="1176" y="553"/>
                  </a:lnTo>
                  <a:cubicBezTo>
                    <a:pt x="1205" y="553"/>
                    <a:pt x="1247" y="539"/>
                    <a:pt x="1261" y="497"/>
                  </a:cubicBezTo>
                  <a:cubicBezTo>
                    <a:pt x="1276" y="482"/>
                    <a:pt x="1276" y="468"/>
                    <a:pt x="1276" y="454"/>
                  </a:cubicBezTo>
                  <a:cubicBezTo>
                    <a:pt x="1276" y="440"/>
                    <a:pt x="1276" y="412"/>
                    <a:pt x="1261" y="397"/>
                  </a:cubicBezTo>
                  <a:cubicBezTo>
                    <a:pt x="1219" y="256"/>
                    <a:pt x="1120" y="128"/>
                    <a:pt x="978" y="43"/>
                  </a:cubicBezTo>
                  <a:cubicBezTo>
                    <a:pt x="922" y="15"/>
                    <a:pt x="865" y="1"/>
                    <a:pt x="8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5042872" y="4040160"/>
              <a:ext cx="73039" cy="105925"/>
            </a:xfrm>
            <a:custGeom>
              <a:avLst/>
              <a:gdLst/>
              <a:ahLst/>
              <a:cxnLst/>
              <a:rect l="l" t="t" r="r" b="b"/>
              <a:pathLst>
                <a:path w="1417" h="2055" extrusionOk="0">
                  <a:moveTo>
                    <a:pt x="921" y="468"/>
                  </a:moveTo>
                  <a:lnTo>
                    <a:pt x="1049" y="1148"/>
                  </a:lnTo>
                  <a:lnTo>
                    <a:pt x="595" y="1148"/>
                  </a:lnTo>
                  <a:lnTo>
                    <a:pt x="921" y="468"/>
                  </a:lnTo>
                  <a:close/>
                  <a:moveTo>
                    <a:pt x="963" y="0"/>
                  </a:moveTo>
                  <a:cubicBezTo>
                    <a:pt x="920" y="0"/>
                    <a:pt x="880" y="26"/>
                    <a:pt x="864" y="72"/>
                  </a:cubicBezTo>
                  <a:cubicBezTo>
                    <a:pt x="779" y="242"/>
                    <a:pt x="524" y="794"/>
                    <a:pt x="99" y="1715"/>
                  </a:cubicBezTo>
                  <a:cubicBezTo>
                    <a:pt x="57" y="1800"/>
                    <a:pt x="29" y="1871"/>
                    <a:pt x="14" y="1913"/>
                  </a:cubicBezTo>
                  <a:cubicBezTo>
                    <a:pt x="0" y="1927"/>
                    <a:pt x="0" y="1927"/>
                    <a:pt x="14" y="1942"/>
                  </a:cubicBezTo>
                  <a:cubicBezTo>
                    <a:pt x="14" y="1984"/>
                    <a:pt x="29" y="2012"/>
                    <a:pt x="57" y="2027"/>
                  </a:cubicBezTo>
                  <a:cubicBezTo>
                    <a:pt x="71" y="2041"/>
                    <a:pt x="99" y="2055"/>
                    <a:pt x="114" y="2055"/>
                  </a:cubicBezTo>
                  <a:cubicBezTo>
                    <a:pt x="156" y="2041"/>
                    <a:pt x="184" y="2027"/>
                    <a:pt x="213" y="1998"/>
                  </a:cubicBezTo>
                  <a:lnTo>
                    <a:pt x="213" y="1984"/>
                  </a:lnTo>
                  <a:lnTo>
                    <a:pt x="496" y="1375"/>
                  </a:lnTo>
                  <a:lnTo>
                    <a:pt x="1105" y="1375"/>
                  </a:lnTo>
                  <a:lnTo>
                    <a:pt x="1218" y="1970"/>
                  </a:lnTo>
                  <a:cubicBezTo>
                    <a:pt x="1233" y="2012"/>
                    <a:pt x="1261" y="2041"/>
                    <a:pt x="1303" y="2055"/>
                  </a:cubicBezTo>
                  <a:lnTo>
                    <a:pt x="1318" y="2055"/>
                  </a:lnTo>
                  <a:cubicBezTo>
                    <a:pt x="1360" y="2055"/>
                    <a:pt x="1388" y="2027"/>
                    <a:pt x="1403" y="1998"/>
                  </a:cubicBezTo>
                  <a:cubicBezTo>
                    <a:pt x="1417" y="1984"/>
                    <a:pt x="1417" y="1956"/>
                    <a:pt x="1417" y="1942"/>
                  </a:cubicBezTo>
                  <a:cubicBezTo>
                    <a:pt x="1417" y="1927"/>
                    <a:pt x="1417" y="1927"/>
                    <a:pt x="1417" y="1913"/>
                  </a:cubicBezTo>
                  <a:cubicBezTo>
                    <a:pt x="1204" y="766"/>
                    <a:pt x="1091" y="171"/>
                    <a:pt x="1063" y="100"/>
                  </a:cubicBezTo>
                  <a:cubicBezTo>
                    <a:pt x="1063" y="86"/>
                    <a:pt x="1063" y="72"/>
                    <a:pt x="1049" y="58"/>
                  </a:cubicBezTo>
                  <a:lnTo>
                    <a:pt x="1063" y="58"/>
                  </a:lnTo>
                  <a:cubicBezTo>
                    <a:pt x="1037" y="19"/>
                    <a:pt x="999" y="0"/>
                    <a:pt x="9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5130500" y="4040160"/>
              <a:ext cx="57730" cy="105925"/>
            </a:xfrm>
            <a:custGeom>
              <a:avLst/>
              <a:gdLst/>
              <a:ahLst/>
              <a:cxnLst/>
              <a:rect l="l" t="t" r="r" b="b"/>
              <a:pathLst>
                <a:path w="1120" h="2055" extrusionOk="0">
                  <a:moveTo>
                    <a:pt x="340" y="1"/>
                  </a:moveTo>
                  <a:cubicBezTo>
                    <a:pt x="283" y="1"/>
                    <a:pt x="255" y="29"/>
                    <a:pt x="241" y="72"/>
                  </a:cubicBezTo>
                  <a:lnTo>
                    <a:pt x="241" y="114"/>
                  </a:lnTo>
                  <a:cubicBezTo>
                    <a:pt x="71" y="1276"/>
                    <a:pt x="0" y="1885"/>
                    <a:pt x="0" y="1927"/>
                  </a:cubicBezTo>
                  <a:cubicBezTo>
                    <a:pt x="0" y="1956"/>
                    <a:pt x="14" y="1998"/>
                    <a:pt x="43" y="2027"/>
                  </a:cubicBezTo>
                  <a:cubicBezTo>
                    <a:pt x="57" y="2041"/>
                    <a:pt x="85" y="2055"/>
                    <a:pt x="99" y="2055"/>
                  </a:cubicBezTo>
                  <a:lnTo>
                    <a:pt x="992" y="2055"/>
                  </a:lnTo>
                  <a:cubicBezTo>
                    <a:pt x="1034" y="2055"/>
                    <a:pt x="1091" y="2027"/>
                    <a:pt x="1105" y="1970"/>
                  </a:cubicBezTo>
                  <a:cubicBezTo>
                    <a:pt x="1119" y="1970"/>
                    <a:pt x="1119" y="1956"/>
                    <a:pt x="1105" y="1942"/>
                  </a:cubicBezTo>
                  <a:cubicBezTo>
                    <a:pt x="1105" y="1899"/>
                    <a:pt x="1091" y="1857"/>
                    <a:pt x="1048" y="1842"/>
                  </a:cubicBezTo>
                  <a:cubicBezTo>
                    <a:pt x="1020" y="1828"/>
                    <a:pt x="1006" y="1828"/>
                    <a:pt x="992" y="1828"/>
                  </a:cubicBezTo>
                  <a:lnTo>
                    <a:pt x="213" y="1828"/>
                  </a:lnTo>
                  <a:cubicBezTo>
                    <a:pt x="227" y="1786"/>
                    <a:pt x="269" y="1375"/>
                    <a:pt x="383" y="610"/>
                  </a:cubicBezTo>
                  <a:cubicBezTo>
                    <a:pt x="411" y="355"/>
                    <a:pt x="439" y="185"/>
                    <a:pt x="439" y="114"/>
                  </a:cubicBezTo>
                  <a:cubicBezTo>
                    <a:pt x="439" y="72"/>
                    <a:pt x="411" y="29"/>
                    <a:pt x="383" y="15"/>
                  </a:cubicBezTo>
                  <a:cubicBezTo>
                    <a:pt x="368" y="1"/>
                    <a:pt x="354" y="1"/>
                    <a:pt x="34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5188902" y="4040160"/>
              <a:ext cx="73761" cy="105925"/>
            </a:xfrm>
            <a:custGeom>
              <a:avLst/>
              <a:gdLst/>
              <a:ahLst/>
              <a:cxnLst/>
              <a:rect l="l" t="t" r="r" b="b"/>
              <a:pathLst>
                <a:path w="1431" h="2055" extrusionOk="0">
                  <a:moveTo>
                    <a:pt x="935" y="468"/>
                  </a:moveTo>
                  <a:lnTo>
                    <a:pt x="1077" y="1148"/>
                  </a:lnTo>
                  <a:lnTo>
                    <a:pt x="609" y="1148"/>
                  </a:lnTo>
                  <a:lnTo>
                    <a:pt x="935" y="468"/>
                  </a:lnTo>
                  <a:close/>
                  <a:moveTo>
                    <a:pt x="963" y="0"/>
                  </a:moveTo>
                  <a:cubicBezTo>
                    <a:pt x="920" y="0"/>
                    <a:pt x="880" y="26"/>
                    <a:pt x="864" y="72"/>
                  </a:cubicBezTo>
                  <a:cubicBezTo>
                    <a:pt x="779" y="242"/>
                    <a:pt x="524" y="780"/>
                    <a:pt x="99" y="1701"/>
                  </a:cubicBezTo>
                  <a:cubicBezTo>
                    <a:pt x="57" y="1800"/>
                    <a:pt x="29" y="1871"/>
                    <a:pt x="14" y="1913"/>
                  </a:cubicBezTo>
                  <a:cubicBezTo>
                    <a:pt x="0" y="1913"/>
                    <a:pt x="0" y="1927"/>
                    <a:pt x="14" y="1942"/>
                  </a:cubicBezTo>
                  <a:cubicBezTo>
                    <a:pt x="14" y="1970"/>
                    <a:pt x="29" y="2012"/>
                    <a:pt x="57" y="2027"/>
                  </a:cubicBezTo>
                  <a:cubicBezTo>
                    <a:pt x="71" y="2041"/>
                    <a:pt x="99" y="2041"/>
                    <a:pt x="114" y="2041"/>
                  </a:cubicBezTo>
                  <a:cubicBezTo>
                    <a:pt x="156" y="2041"/>
                    <a:pt x="184" y="2027"/>
                    <a:pt x="213" y="1998"/>
                  </a:cubicBezTo>
                  <a:lnTo>
                    <a:pt x="227" y="1984"/>
                  </a:lnTo>
                  <a:lnTo>
                    <a:pt x="510" y="1375"/>
                  </a:lnTo>
                  <a:lnTo>
                    <a:pt x="1119" y="1375"/>
                  </a:lnTo>
                  <a:lnTo>
                    <a:pt x="1233" y="1970"/>
                  </a:lnTo>
                  <a:cubicBezTo>
                    <a:pt x="1247" y="2012"/>
                    <a:pt x="1275" y="2041"/>
                    <a:pt x="1318" y="2055"/>
                  </a:cubicBezTo>
                  <a:lnTo>
                    <a:pt x="1332" y="2055"/>
                  </a:lnTo>
                  <a:cubicBezTo>
                    <a:pt x="1374" y="2055"/>
                    <a:pt x="1403" y="2027"/>
                    <a:pt x="1417" y="1998"/>
                  </a:cubicBezTo>
                  <a:cubicBezTo>
                    <a:pt x="1431" y="1984"/>
                    <a:pt x="1431" y="1956"/>
                    <a:pt x="1431" y="1942"/>
                  </a:cubicBezTo>
                  <a:cubicBezTo>
                    <a:pt x="1431" y="1927"/>
                    <a:pt x="1431" y="1927"/>
                    <a:pt x="1431" y="1913"/>
                  </a:cubicBezTo>
                  <a:cubicBezTo>
                    <a:pt x="1218" y="766"/>
                    <a:pt x="1105" y="171"/>
                    <a:pt x="1077" y="100"/>
                  </a:cubicBezTo>
                  <a:cubicBezTo>
                    <a:pt x="1077" y="86"/>
                    <a:pt x="1077" y="72"/>
                    <a:pt x="1077" y="58"/>
                  </a:cubicBezTo>
                  <a:lnTo>
                    <a:pt x="1063" y="58"/>
                  </a:lnTo>
                  <a:cubicBezTo>
                    <a:pt x="1037" y="19"/>
                    <a:pt x="999" y="0"/>
                    <a:pt x="9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5272870" y="4040005"/>
              <a:ext cx="79637" cy="106080"/>
            </a:xfrm>
            <a:custGeom>
              <a:avLst/>
              <a:gdLst/>
              <a:ahLst/>
              <a:cxnLst/>
              <a:rect l="l" t="t" r="r" b="b"/>
              <a:pathLst>
                <a:path w="1545" h="2058" extrusionOk="0">
                  <a:moveTo>
                    <a:pt x="347" y="0"/>
                  </a:moveTo>
                  <a:cubicBezTo>
                    <a:pt x="316" y="0"/>
                    <a:pt x="295" y="23"/>
                    <a:pt x="284" y="46"/>
                  </a:cubicBezTo>
                  <a:cubicBezTo>
                    <a:pt x="269" y="61"/>
                    <a:pt x="269" y="89"/>
                    <a:pt x="269" y="103"/>
                  </a:cubicBezTo>
                  <a:cubicBezTo>
                    <a:pt x="269" y="117"/>
                    <a:pt x="369" y="386"/>
                    <a:pt x="553" y="882"/>
                  </a:cubicBezTo>
                  <a:lnTo>
                    <a:pt x="609" y="1066"/>
                  </a:lnTo>
                  <a:cubicBezTo>
                    <a:pt x="411" y="1364"/>
                    <a:pt x="227" y="1619"/>
                    <a:pt x="57" y="1831"/>
                  </a:cubicBezTo>
                  <a:cubicBezTo>
                    <a:pt x="29" y="1860"/>
                    <a:pt x="14" y="1888"/>
                    <a:pt x="0" y="1916"/>
                  </a:cubicBezTo>
                  <a:lnTo>
                    <a:pt x="0" y="1945"/>
                  </a:lnTo>
                  <a:cubicBezTo>
                    <a:pt x="0" y="1987"/>
                    <a:pt x="14" y="2015"/>
                    <a:pt x="57" y="2030"/>
                  </a:cubicBezTo>
                  <a:cubicBezTo>
                    <a:pt x="71" y="2044"/>
                    <a:pt x="85" y="2044"/>
                    <a:pt x="114" y="2044"/>
                  </a:cubicBezTo>
                  <a:cubicBezTo>
                    <a:pt x="142" y="2044"/>
                    <a:pt x="184" y="2030"/>
                    <a:pt x="199" y="2001"/>
                  </a:cubicBezTo>
                  <a:lnTo>
                    <a:pt x="709" y="1321"/>
                  </a:lnTo>
                  <a:cubicBezTo>
                    <a:pt x="808" y="1619"/>
                    <a:pt x="893" y="1831"/>
                    <a:pt x="935" y="1945"/>
                  </a:cubicBezTo>
                  <a:cubicBezTo>
                    <a:pt x="949" y="1959"/>
                    <a:pt x="949" y="1973"/>
                    <a:pt x="963" y="1987"/>
                  </a:cubicBezTo>
                  <a:cubicBezTo>
                    <a:pt x="978" y="2030"/>
                    <a:pt x="1006" y="2058"/>
                    <a:pt x="1048" y="2058"/>
                  </a:cubicBezTo>
                  <a:cubicBezTo>
                    <a:pt x="1077" y="2058"/>
                    <a:pt x="1119" y="2044"/>
                    <a:pt x="1133" y="2001"/>
                  </a:cubicBezTo>
                  <a:cubicBezTo>
                    <a:pt x="1148" y="1987"/>
                    <a:pt x="1148" y="1973"/>
                    <a:pt x="1148" y="1959"/>
                  </a:cubicBezTo>
                  <a:cubicBezTo>
                    <a:pt x="1148" y="1945"/>
                    <a:pt x="1105" y="1803"/>
                    <a:pt x="1020" y="1548"/>
                  </a:cubicBezTo>
                  <a:cubicBezTo>
                    <a:pt x="978" y="1449"/>
                    <a:pt x="921" y="1307"/>
                    <a:pt x="850" y="1109"/>
                  </a:cubicBezTo>
                  <a:lnTo>
                    <a:pt x="1530" y="160"/>
                  </a:lnTo>
                  <a:cubicBezTo>
                    <a:pt x="1544" y="131"/>
                    <a:pt x="1544" y="117"/>
                    <a:pt x="1544" y="103"/>
                  </a:cubicBezTo>
                  <a:cubicBezTo>
                    <a:pt x="1544" y="61"/>
                    <a:pt x="1530" y="32"/>
                    <a:pt x="1488" y="4"/>
                  </a:cubicBezTo>
                  <a:lnTo>
                    <a:pt x="1445" y="4"/>
                  </a:lnTo>
                  <a:cubicBezTo>
                    <a:pt x="1403" y="4"/>
                    <a:pt x="1374" y="18"/>
                    <a:pt x="1360" y="46"/>
                  </a:cubicBezTo>
                  <a:lnTo>
                    <a:pt x="765" y="854"/>
                  </a:lnTo>
                  <a:lnTo>
                    <a:pt x="468" y="61"/>
                  </a:lnTo>
                  <a:cubicBezTo>
                    <a:pt x="456" y="26"/>
                    <a:pt x="425" y="0"/>
                    <a:pt x="391" y="0"/>
                  </a:cubicBezTo>
                  <a:cubicBezTo>
                    <a:pt x="384" y="0"/>
                    <a:pt x="376" y="1"/>
                    <a:pt x="369" y="4"/>
                  </a:cubicBezTo>
                  <a:cubicBezTo>
                    <a:pt x="361" y="1"/>
                    <a:pt x="353" y="0"/>
                    <a:pt x="3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5351735" y="4040933"/>
              <a:ext cx="83245" cy="140924"/>
            </a:xfrm>
            <a:custGeom>
              <a:avLst/>
              <a:gdLst/>
              <a:ahLst/>
              <a:cxnLst/>
              <a:rect l="l" t="t" r="r" b="b"/>
              <a:pathLst>
                <a:path w="1615" h="2734" extrusionOk="0">
                  <a:moveTo>
                    <a:pt x="425" y="0"/>
                  </a:moveTo>
                  <a:cubicBezTo>
                    <a:pt x="383" y="0"/>
                    <a:pt x="340" y="28"/>
                    <a:pt x="326" y="71"/>
                  </a:cubicBezTo>
                  <a:cubicBezTo>
                    <a:pt x="326" y="85"/>
                    <a:pt x="326" y="99"/>
                    <a:pt x="326" y="113"/>
                  </a:cubicBezTo>
                  <a:cubicBezTo>
                    <a:pt x="269" y="439"/>
                    <a:pt x="227" y="694"/>
                    <a:pt x="213" y="864"/>
                  </a:cubicBezTo>
                  <a:cubicBezTo>
                    <a:pt x="198" y="977"/>
                    <a:pt x="198" y="1091"/>
                    <a:pt x="198" y="1204"/>
                  </a:cubicBezTo>
                  <a:cubicBezTo>
                    <a:pt x="184" y="1402"/>
                    <a:pt x="241" y="1615"/>
                    <a:pt x="340" y="1799"/>
                  </a:cubicBezTo>
                  <a:cubicBezTo>
                    <a:pt x="411" y="1927"/>
                    <a:pt x="538" y="2012"/>
                    <a:pt x="680" y="2040"/>
                  </a:cubicBezTo>
                  <a:lnTo>
                    <a:pt x="737" y="2040"/>
                  </a:lnTo>
                  <a:cubicBezTo>
                    <a:pt x="850" y="2040"/>
                    <a:pt x="963" y="1997"/>
                    <a:pt x="1048" y="1927"/>
                  </a:cubicBezTo>
                  <a:cubicBezTo>
                    <a:pt x="1105" y="1884"/>
                    <a:pt x="1147" y="1842"/>
                    <a:pt x="1190" y="1785"/>
                  </a:cubicBezTo>
                  <a:lnTo>
                    <a:pt x="1190" y="1785"/>
                  </a:lnTo>
                  <a:cubicBezTo>
                    <a:pt x="1176" y="1997"/>
                    <a:pt x="1105" y="2182"/>
                    <a:pt x="992" y="2351"/>
                  </a:cubicBezTo>
                  <a:cubicBezTo>
                    <a:pt x="907" y="2451"/>
                    <a:pt x="779" y="2521"/>
                    <a:pt x="638" y="2521"/>
                  </a:cubicBezTo>
                  <a:cubicBezTo>
                    <a:pt x="453" y="2521"/>
                    <a:pt x="283" y="2422"/>
                    <a:pt x="184" y="2266"/>
                  </a:cubicBezTo>
                  <a:cubicBezTo>
                    <a:pt x="156" y="2238"/>
                    <a:pt x="128" y="2224"/>
                    <a:pt x="99" y="2224"/>
                  </a:cubicBezTo>
                  <a:cubicBezTo>
                    <a:pt x="57" y="2224"/>
                    <a:pt x="28" y="2238"/>
                    <a:pt x="14" y="2281"/>
                  </a:cubicBezTo>
                  <a:cubicBezTo>
                    <a:pt x="0" y="2295"/>
                    <a:pt x="0" y="2309"/>
                    <a:pt x="0" y="2323"/>
                  </a:cubicBezTo>
                  <a:cubicBezTo>
                    <a:pt x="0" y="2337"/>
                    <a:pt x="0" y="2366"/>
                    <a:pt x="0" y="2380"/>
                  </a:cubicBezTo>
                  <a:cubicBezTo>
                    <a:pt x="71" y="2507"/>
                    <a:pt x="184" y="2592"/>
                    <a:pt x="312" y="2649"/>
                  </a:cubicBezTo>
                  <a:cubicBezTo>
                    <a:pt x="411" y="2691"/>
                    <a:pt x="510" y="2720"/>
                    <a:pt x="609" y="2734"/>
                  </a:cubicBezTo>
                  <a:cubicBezTo>
                    <a:pt x="836" y="2734"/>
                    <a:pt x="1062" y="2635"/>
                    <a:pt x="1190" y="2436"/>
                  </a:cubicBezTo>
                  <a:cubicBezTo>
                    <a:pt x="1289" y="2295"/>
                    <a:pt x="1360" y="2125"/>
                    <a:pt x="1374" y="1955"/>
                  </a:cubicBezTo>
                  <a:cubicBezTo>
                    <a:pt x="1388" y="1870"/>
                    <a:pt x="1473" y="1247"/>
                    <a:pt x="1615" y="99"/>
                  </a:cubicBezTo>
                  <a:cubicBezTo>
                    <a:pt x="1615" y="57"/>
                    <a:pt x="1601" y="28"/>
                    <a:pt x="1558" y="14"/>
                  </a:cubicBezTo>
                  <a:cubicBezTo>
                    <a:pt x="1544" y="0"/>
                    <a:pt x="1530" y="0"/>
                    <a:pt x="1516" y="0"/>
                  </a:cubicBezTo>
                  <a:cubicBezTo>
                    <a:pt x="1473" y="0"/>
                    <a:pt x="1431" y="28"/>
                    <a:pt x="1417" y="71"/>
                  </a:cubicBezTo>
                  <a:cubicBezTo>
                    <a:pt x="1402" y="85"/>
                    <a:pt x="1402" y="99"/>
                    <a:pt x="1402" y="113"/>
                  </a:cubicBezTo>
                  <a:lnTo>
                    <a:pt x="1275" y="1119"/>
                  </a:lnTo>
                  <a:cubicBezTo>
                    <a:pt x="1232" y="1303"/>
                    <a:pt x="1147" y="1459"/>
                    <a:pt x="1048" y="1615"/>
                  </a:cubicBezTo>
                  <a:cubicBezTo>
                    <a:pt x="992" y="1714"/>
                    <a:pt x="892" y="1785"/>
                    <a:pt x="779" y="1827"/>
                  </a:cubicBezTo>
                  <a:lnTo>
                    <a:pt x="751" y="1827"/>
                  </a:lnTo>
                  <a:cubicBezTo>
                    <a:pt x="638" y="1827"/>
                    <a:pt x="553" y="1742"/>
                    <a:pt x="482" y="1601"/>
                  </a:cubicBezTo>
                  <a:cubicBezTo>
                    <a:pt x="425" y="1445"/>
                    <a:pt x="397" y="1289"/>
                    <a:pt x="411" y="1119"/>
                  </a:cubicBezTo>
                  <a:cubicBezTo>
                    <a:pt x="425" y="921"/>
                    <a:pt x="439" y="708"/>
                    <a:pt x="482" y="510"/>
                  </a:cubicBezTo>
                  <a:cubicBezTo>
                    <a:pt x="510" y="298"/>
                    <a:pt x="524" y="156"/>
                    <a:pt x="524" y="99"/>
                  </a:cubicBezTo>
                  <a:cubicBezTo>
                    <a:pt x="524" y="71"/>
                    <a:pt x="510" y="28"/>
                    <a:pt x="468" y="14"/>
                  </a:cubicBezTo>
                  <a:cubicBezTo>
                    <a:pt x="453" y="14"/>
                    <a:pt x="439" y="0"/>
                    <a:pt x="42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4868338" y="3953305"/>
              <a:ext cx="5206" cy="278240"/>
            </a:xfrm>
            <a:custGeom>
              <a:avLst/>
              <a:gdLst/>
              <a:ahLst/>
              <a:cxnLst/>
              <a:rect l="l" t="t" r="r" b="b"/>
              <a:pathLst>
                <a:path w="101" h="5398" extrusionOk="0">
                  <a:moveTo>
                    <a:pt x="58" y="0"/>
                  </a:moveTo>
                  <a:cubicBezTo>
                    <a:pt x="15" y="0"/>
                    <a:pt x="1" y="1204"/>
                    <a:pt x="1" y="2692"/>
                  </a:cubicBezTo>
                  <a:cubicBezTo>
                    <a:pt x="1" y="4193"/>
                    <a:pt x="15" y="5397"/>
                    <a:pt x="58" y="5397"/>
                  </a:cubicBezTo>
                  <a:cubicBezTo>
                    <a:pt x="86" y="5397"/>
                    <a:pt x="100" y="4193"/>
                    <a:pt x="100" y="2692"/>
                  </a:cubicBezTo>
                  <a:cubicBezTo>
                    <a:pt x="100" y="1204"/>
                    <a:pt x="86" y="0"/>
                    <a:pt x="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4843544" y="3953305"/>
              <a:ext cx="5876" cy="278240"/>
            </a:xfrm>
            <a:custGeom>
              <a:avLst/>
              <a:gdLst/>
              <a:ahLst/>
              <a:cxnLst/>
              <a:rect l="l" t="t" r="r" b="b"/>
              <a:pathLst>
                <a:path w="114" h="5398" extrusionOk="0">
                  <a:moveTo>
                    <a:pt x="57" y="0"/>
                  </a:moveTo>
                  <a:cubicBezTo>
                    <a:pt x="29" y="0"/>
                    <a:pt x="0" y="1204"/>
                    <a:pt x="0" y="2692"/>
                  </a:cubicBezTo>
                  <a:cubicBezTo>
                    <a:pt x="0" y="4193"/>
                    <a:pt x="29" y="5397"/>
                    <a:pt x="57" y="5397"/>
                  </a:cubicBezTo>
                  <a:cubicBezTo>
                    <a:pt x="85" y="5397"/>
                    <a:pt x="114" y="4193"/>
                    <a:pt x="114" y="2692"/>
                  </a:cubicBezTo>
                  <a:cubicBezTo>
                    <a:pt x="114" y="1204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5565651" y="4081809"/>
              <a:ext cx="27061" cy="27061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98" y="0"/>
                  </a:moveTo>
                  <a:lnTo>
                    <a:pt x="185" y="142"/>
                  </a:lnTo>
                  <a:lnTo>
                    <a:pt x="0" y="142"/>
                  </a:lnTo>
                  <a:lnTo>
                    <a:pt x="114" y="284"/>
                  </a:lnTo>
                  <a:lnTo>
                    <a:pt x="43" y="468"/>
                  </a:lnTo>
                  <a:lnTo>
                    <a:pt x="43" y="468"/>
                  </a:lnTo>
                  <a:lnTo>
                    <a:pt x="213" y="411"/>
                  </a:lnTo>
                  <a:lnTo>
                    <a:pt x="355" y="524"/>
                  </a:lnTo>
                  <a:lnTo>
                    <a:pt x="369" y="340"/>
                  </a:lnTo>
                  <a:lnTo>
                    <a:pt x="525" y="241"/>
                  </a:lnTo>
                  <a:lnTo>
                    <a:pt x="355" y="184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814318" y="3862739"/>
              <a:ext cx="832400" cy="46803"/>
            </a:xfrm>
            <a:custGeom>
              <a:avLst/>
              <a:gdLst/>
              <a:ahLst/>
              <a:cxnLst/>
              <a:rect l="l" t="t" r="r" b="b"/>
              <a:pathLst>
                <a:path w="1614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16149" y="907"/>
                  </a:lnTo>
                  <a:lnTo>
                    <a:pt x="1614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4523754" y="3829182"/>
              <a:ext cx="31442" cy="125615"/>
            </a:xfrm>
            <a:custGeom>
              <a:avLst/>
              <a:gdLst/>
              <a:ahLst/>
              <a:cxnLst/>
              <a:rect l="l" t="t" r="r" b="b"/>
              <a:pathLst>
                <a:path w="610" h="2437" extrusionOk="0">
                  <a:moveTo>
                    <a:pt x="382" y="0"/>
                  </a:moveTo>
                  <a:cubicBezTo>
                    <a:pt x="297" y="99"/>
                    <a:pt x="241" y="213"/>
                    <a:pt x="212" y="340"/>
                  </a:cubicBezTo>
                  <a:cubicBezTo>
                    <a:pt x="0" y="935"/>
                    <a:pt x="57" y="1587"/>
                    <a:pt x="368" y="2139"/>
                  </a:cubicBezTo>
                  <a:cubicBezTo>
                    <a:pt x="425" y="2252"/>
                    <a:pt x="496" y="2352"/>
                    <a:pt x="609" y="2437"/>
                  </a:cubicBezTo>
                  <a:cubicBezTo>
                    <a:pt x="552" y="2323"/>
                    <a:pt x="496" y="2210"/>
                    <a:pt x="425" y="2097"/>
                  </a:cubicBezTo>
                  <a:cubicBezTo>
                    <a:pt x="312" y="1828"/>
                    <a:pt x="227" y="1544"/>
                    <a:pt x="198" y="1247"/>
                  </a:cubicBezTo>
                  <a:cubicBezTo>
                    <a:pt x="170" y="949"/>
                    <a:pt x="198" y="652"/>
                    <a:pt x="283" y="354"/>
                  </a:cubicBezTo>
                  <a:cubicBezTo>
                    <a:pt x="326" y="241"/>
                    <a:pt x="354" y="128"/>
                    <a:pt x="3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4557310" y="3829182"/>
              <a:ext cx="30721" cy="125615"/>
            </a:xfrm>
            <a:custGeom>
              <a:avLst/>
              <a:gdLst/>
              <a:ahLst/>
              <a:cxnLst/>
              <a:rect l="l" t="t" r="r" b="b"/>
              <a:pathLst>
                <a:path w="596" h="2437" extrusionOk="0">
                  <a:moveTo>
                    <a:pt x="383" y="0"/>
                  </a:moveTo>
                  <a:cubicBezTo>
                    <a:pt x="298" y="99"/>
                    <a:pt x="241" y="213"/>
                    <a:pt x="199" y="340"/>
                  </a:cubicBezTo>
                  <a:cubicBezTo>
                    <a:pt x="1" y="935"/>
                    <a:pt x="57" y="1587"/>
                    <a:pt x="355" y="2139"/>
                  </a:cubicBezTo>
                  <a:cubicBezTo>
                    <a:pt x="411" y="2252"/>
                    <a:pt x="496" y="2352"/>
                    <a:pt x="596" y="2437"/>
                  </a:cubicBezTo>
                  <a:cubicBezTo>
                    <a:pt x="553" y="2323"/>
                    <a:pt x="496" y="2210"/>
                    <a:pt x="426" y="2097"/>
                  </a:cubicBezTo>
                  <a:cubicBezTo>
                    <a:pt x="298" y="1828"/>
                    <a:pt x="227" y="1544"/>
                    <a:pt x="199" y="1247"/>
                  </a:cubicBezTo>
                  <a:cubicBezTo>
                    <a:pt x="171" y="949"/>
                    <a:pt x="199" y="652"/>
                    <a:pt x="270" y="354"/>
                  </a:cubicBezTo>
                  <a:cubicBezTo>
                    <a:pt x="312" y="241"/>
                    <a:pt x="355" y="128"/>
                    <a:pt x="3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855667" y="3725472"/>
              <a:ext cx="170150" cy="302363"/>
            </a:xfrm>
            <a:custGeom>
              <a:avLst/>
              <a:gdLst/>
              <a:ahLst/>
              <a:cxnLst/>
              <a:rect l="l" t="t" r="r" b="b"/>
              <a:pathLst>
                <a:path w="3301" h="5866" extrusionOk="0">
                  <a:moveTo>
                    <a:pt x="0" y="1"/>
                  </a:moveTo>
                  <a:lnTo>
                    <a:pt x="71" y="5865"/>
                  </a:lnTo>
                  <a:lnTo>
                    <a:pt x="3300" y="5865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857832" y="3775884"/>
              <a:ext cx="152676" cy="6598"/>
            </a:xfrm>
            <a:custGeom>
              <a:avLst/>
              <a:gdLst/>
              <a:ahLst/>
              <a:cxnLst/>
              <a:rect l="l" t="t" r="r" b="b"/>
              <a:pathLst>
                <a:path w="2962" h="128" extrusionOk="0">
                  <a:moveTo>
                    <a:pt x="1474" y="0"/>
                  </a:moveTo>
                  <a:cubicBezTo>
                    <a:pt x="652" y="0"/>
                    <a:pt x="1" y="29"/>
                    <a:pt x="1" y="71"/>
                  </a:cubicBezTo>
                  <a:cubicBezTo>
                    <a:pt x="1" y="99"/>
                    <a:pt x="652" y="128"/>
                    <a:pt x="1474" y="128"/>
                  </a:cubicBezTo>
                  <a:cubicBezTo>
                    <a:pt x="2295" y="128"/>
                    <a:pt x="2961" y="99"/>
                    <a:pt x="2961" y="71"/>
                  </a:cubicBezTo>
                  <a:cubicBezTo>
                    <a:pt x="2961" y="43"/>
                    <a:pt x="2295" y="0"/>
                    <a:pt x="1474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57832" y="3822584"/>
              <a:ext cx="152676" cy="6649"/>
            </a:xfrm>
            <a:custGeom>
              <a:avLst/>
              <a:gdLst/>
              <a:ahLst/>
              <a:cxnLst/>
              <a:rect l="l" t="t" r="r" b="b"/>
              <a:pathLst>
                <a:path w="2962" h="129" extrusionOk="0">
                  <a:moveTo>
                    <a:pt x="1474" y="1"/>
                  </a:moveTo>
                  <a:cubicBezTo>
                    <a:pt x="652" y="1"/>
                    <a:pt x="1" y="29"/>
                    <a:pt x="1" y="57"/>
                  </a:cubicBezTo>
                  <a:cubicBezTo>
                    <a:pt x="1" y="100"/>
                    <a:pt x="652" y="128"/>
                    <a:pt x="1474" y="128"/>
                  </a:cubicBezTo>
                  <a:cubicBezTo>
                    <a:pt x="2295" y="128"/>
                    <a:pt x="2961" y="100"/>
                    <a:pt x="2961" y="57"/>
                  </a:cubicBezTo>
                  <a:cubicBezTo>
                    <a:pt x="2961" y="29"/>
                    <a:pt x="2295" y="1"/>
                    <a:pt x="1474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3857832" y="3869336"/>
              <a:ext cx="152676" cy="6598"/>
            </a:xfrm>
            <a:custGeom>
              <a:avLst/>
              <a:gdLst/>
              <a:ahLst/>
              <a:cxnLst/>
              <a:rect l="l" t="t" r="r" b="b"/>
              <a:pathLst>
                <a:path w="2962" h="128" extrusionOk="0">
                  <a:moveTo>
                    <a:pt x="1474" y="0"/>
                  </a:moveTo>
                  <a:cubicBezTo>
                    <a:pt x="652" y="0"/>
                    <a:pt x="1" y="29"/>
                    <a:pt x="1" y="57"/>
                  </a:cubicBezTo>
                  <a:cubicBezTo>
                    <a:pt x="1" y="99"/>
                    <a:pt x="652" y="128"/>
                    <a:pt x="1474" y="128"/>
                  </a:cubicBezTo>
                  <a:cubicBezTo>
                    <a:pt x="2295" y="128"/>
                    <a:pt x="2961" y="99"/>
                    <a:pt x="2961" y="57"/>
                  </a:cubicBezTo>
                  <a:cubicBezTo>
                    <a:pt x="2961" y="29"/>
                    <a:pt x="2295" y="0"/>
                    <a:pt x="1474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857832" y="3916037"/>
              <a:ext cx="152676" cy="6649"/>
            </a:xfrm>
            <a:custGeom>
              <a:avLst/>
              <a:gdLst/>
              <a:ahLst/>
              <a:cxnLst/>
              <a:rect l="l" t="t" r="r" b="b"/>
              <a:pathLst>
                <a:path w="2962" h="129" extrusionOk="0">
                  <a:moveTo>
                    <a:pt x="1474" y="1"/>
                  </a:moveTo>
                  <a:cubicBezTo>
                    <a:pt x="652" y="1"/>
                    <a:pt x="1" y="29"/>
                    <a:pt x="1" y="58"/>
                  </a:cubicBezTo>
                  <a:cubicBezTo>
                    <a:pt x="1" y="100"/>
                    <a:pt x="652" y="128"/>
                    <a:pt x="1474" y="128"/>
                  </a:cubicBezTo>
                  <a:cubicBezTo>
                    <a:pt x="2295" y="128"/>
                    <a:pt x="2961" y="100"/>
                    <a:pt x="2961" y="58"/>
                  </a:cubicBezTo>
                  <a:cubicBezTo>
                    <a:pt x="2961" y="29"/>
                    <a:pt x="2295" y="1"/>
                    <a:pt x="14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857832" y="3962068"/>
              <a:ext cx="152676" cy="6598"/>
            </a:xfrm>
            <a:custGeom>
              <a:avLst/>
              <a:gdLst/>
              <a:ahLst/>
              <a:cxnLst/>
              <a:rect l="l" t="t" r="r" b="b"/>
              <a:pathLst>
                <a:path w="2962" h="128" extrusionOk="0">
                  <a:moveTo>
                    <a:pt x="1474" y="0"/>
                  </a:moveTo>
                  <a:cubicBezTo>
                    <a:pt x="652" y="0"/>
                    <a:pt x="1" y="43"/>
                    <a:pt x="1" y="71"/>
                  </a:cubicBezTo>
                  <a:cubicBezTo>
                    <a:pt x="1" y="99"/>
                    <a:pt x="652" y="128"/>
                    <a:pt x="1474" y="128"/>
                  </a:cubicBezTo>
                  <a:cubicBezTo>
                    <a:pt x="2295" y="128"/>
                    <a:pt x="2961" y="99"/>
                    <a:pt x="2961" y="71"/>
                  </a:cubicBezTo>
                  <a:cubicBezTo>
                    <a:pt x="2961" y="29"/>
                    <a:pt x="2295" y="0"/>
                    <a:pt x="1474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41028" y="3715266"/>
              <a:ext cx="1843662" cy="326434"/>
            </a:xfrm>
            <a:custGeom>
              <a:avLst/>
              <a:gdLst/>
              <a:ahLst/>
              <a:cxnLst/>
              <a:rect l="l" t="t" r="r" b="b"/>
              <a:pathLst>
                <a:path w="35768" h="6333" extrusionOk="0">
                  <a:moveTo>
                    <a:pt x="1" y="1"/>
                  </a:moveTo>
                  <a:lnTo>
                    <a:pt x="1" y="369"/>
                  </a:lnTo>
                  <a:lnTo>
                    <a:pt x="2295" y="369"/>
                  </a:lnTo>
                  <a:cubicBezTo>
                    <a:pt x="2862" y="369"/>
                    <a:pt x="3315" y="822"/>
                    <a:pt x="3315" y="1389"/>
                  </a:cubicBezTo>
                  <a:lnTo>
                    <a:pt x="3315" y="4887"/>
                  </a:lnTo>
                  <a:cubicBezTo>
                    <a:pt x="3315" y="5454"/>
                    <a:pt x="2862" y="5907"/>
                    <a:pt x="2295" y="5907"/>
                  </a:cubicBezTo>
                  <a:lnTo>
                    <a:pt x="157" y="5907"/>
                  </a:lnTo>
                  <a:lnTo>
                    <a:pt x="157" y="6332"/>
                  </a:lnTo>
                  <a:lnTo>
                    <a:pt x="35328" y="6332"/>
                  </a:lnTo>
                  <a:cubicBezTo>
                    <a:pt x="35711" y="4080"/>
                    <a:pt x="35767" y="1941"/>
                    <a:pt x="35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5596320" y="3713101"/>
              <a:ext cx="6598" cy="335146"/>
            </a:xfrm>
            <a:custGeom>
              <a:avLst/>
              <a:gdLst/>
              <a:ahLst/>
              <a:cxnLst/>
              <a:rect l="l" t="t" r="r" b="b"/>
              <a:pathLst>
                <a:path w="128" h="6502" extrusionOk="0">
                  <a:moveTo>
                    <a:pt x="57" y="0"/>
                  </a:moveTo>
                  <a:cubicBezTo>
                    <a:pt x="29" y="0"/>
                    <a:pt x="0" y="1459"/>
                    <a:pt x="0" y="3258"/>
                  </a:cubicBezTo>
                  <a:cubicBezTo>
                    <a:pt x="0" y="5043"/>
                    <a:pt x="29" y="6502"/>
                    <a:pt x="57" y="6502"/>
                  </a:cubicBezTo>
                  <a:cubicBezTo>
                    <a:pt x="100" y="6502"/>
                    <a:pt x="128" y="5043"/>
                    <a:pt x="128" y="3258"/>
                  </a:cubicBezTo>
                  <a:cubicBezTo>
                    <a:pt x="128" y="1459"/>
                    <a:pt x="100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4106077" y="3713101"/>
              <a:ext cx="6649" cy="335146"/>
            </a:xfrm>
            <a:custGeom>
              <a:avLst/>
              <a:gdLst/>
              <a:ahLst/>
              <a:cxnLst/>
              <a:rect l="l" t="t" r="r" b="b"/>
              <a:pathLst>
                <a:path w="129" h="6502" extrusionOk="0">
                  <a:moveTo>
                    <a:pt x="57" y="0"/>
                  </a:moveTo>
                  <a:cubicBezTo>
                    <a:pt x="29" y="0"/>
                    <a:pt x="1" y="1459"/>
                    <a:pt x="1" y="3258"/>
                  </a:cubicBezTo>
                  <a:cubicBezTo>
                    <a:pt x="1" y="5043"/>
                    <a:pt x="29" y="6502"/>
                    <a:pt x="57" y="6502"/>
                  </a:cubicBezTo>
                  <a:cubicBezTo>
                    <a:pt x="100" y="6502"/>
                    <a:pt x="128" y="5043"/>
                    <a:pt x="128" y="3258"/>
                  </a:cubicBezTo>
                  <a:cubicBezTo>
                    <a:pt x="128" y="1459"/>
                    <a:pt x="100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5628434" y="3713101"/>
              <a:ext cx="6649" cy="335146"/>
            </a:xfrm>
            <a:custGeom>
              <a:avLst/>
              <a:gdLst/>
              <a:ahLst/>
              <a:cxnLst/>
              <a:rect l="l" t="t" r="r" b="b"/>
              <a:pathLst>
                <a:path w="129" h="6502" extrusionOk="0">
                  <a:moveTo>
                    <a:pt x="57" y="0"/>
                  </a:moveTo>
                  <a:cubicBezTo>
                    <a:pt x="29" y="0"/>
                    <a:pt x="1" y="1459"/>
                    <a:pt x="1" y="3258"/>
                  </a:cubicBezTo>
                  <a:cubicBezTo>
                    <a:pt x="1" y="5043"/>
                    <a:pt x="29" y="6502"/>
                    <a:pt x="57" y="6502"/>
                  </a:cubicBezTo>
                  <a:cubicBezTo>
                    <a:pt x="100" y="6502"/>
                    <a:pt x="128" y="5043"/>
                    <a:pt x="128" y="3258"/>
                  </a:cubicBezTo>
                  <a:cubicBezTo>
                    <a:pt x="128" y="1459"/>
                    <a:pt x="100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4076129" y="3713101"/>
              <a:ext cx="6649" cy="335146"/>
            </a:xfrm>
            <a:custGeom>
              <a:avLst/>
              <a:gdLst/>
              <a:ahLst/>
              <a:cxnLst/>
              <a:rect l="l" t="t" r="r" b="b"/>
              <a:pathLst>
                <a:path w="129" h="6502" extrusionOk="0">
                  <a:moveTo>
                    <a:pt x="72" y="0"/>
                  </a:moveTo>
                  <a:cubicBezTo>
                    <a:pt x="29" y="0"/>
                    <a:pt x="1" y="1459"/>
                    <a:pt x="1" y="3258"/>
                  </a:cubicBezTo>
                  <a:cubicBezTo>
                    <a:pt x="1" y="5043"/>
                    <a:pt x="29" y="6502"/>
                    <a:pt x="72" y="6502"/>
                  </a:cubicBezTo>
                  <a:cubicBezTo>
                    <a:pt x="100" y="6502"/>
                    <a:pt x="128" y="5043"/>
                    <a:pt x="128" y="3258"/>
                  </a:cubicBezTo>
                  <a:cubicBezTo>
                    <a:pt x="128" y="1459"/>
                    <a:pt x="10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3849791" y="3736451"/>
              <a:ext cx="3711" cy="305249"/>
            </a:xfrm>
            <a:custGeom>
              <a:avLst/>
              <a:gdLst/>
              <a:ahLst/>
              <a:cxnLst/>
              <a:rect l="l" t="t" r="r" b="b"/>
              <a:pathLst>
                <a:path w="72" h="5922" extrusionOk="0">
                  <a:moveTo>
                    <a:pt x="43" y="0"/>
                  </a:moveTo>
                  <a:cubicBezTo>
                    <a:pt x="15" y="0"/>
                    <a:pt x="1" y="1332"/>
                    <a:pt x="1" y="2961"/>
                  </a:cubicBezTo>
                  <a:cubicBezTo>
                    <a:pt x="1" y="4604"/>
                    <a:pt x="15" y="5921"/>
                    <a:pt x="43" y="5921"/>
                  </a:cubicBezTo>
                  <a:cubicBezTo>
                    <a:pt x="57" y="5921"/>
                    <a:pt x="72" y="4604"/>
                    <a:pt x="72" y="2961"/>
                  </a:cubicBezTo>
                  <a:cubicBezTo>
                    <a:pt x="72" y="1332"/>
                    <a:pt x="57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3935976" y="3134085"/>
              <a:ext cx="138759" cy="246797"/>
            </a:xfrm>
            <a:custGeom>
              <a:avLst/>
              <a:gdLst/>
              <a:ahLst/>
              <a:cxnLst/>
              <a:rect l="l" t="t" r="r" b="b"/>
              <a:pathLst>
                <a:path w="2692" h="4788" extrusionOk="0">
                  <a:moveTo>
                    <a:pt x="0" y="0"/>
                  </a:moveTo>
                  <a:lnTo>
                    <a:pt x="57" y="4788"/>
                  </a:lnTo>
                  <a:lnTo>
                    <a:pt x="2692" y="4788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3937419" y="3175682"/>
              <a:ext cx="124894" cy="4433"/>
            </a:xfrm>
            <a:custGeom>
              <a:avLst/>
              <a:gdLst/>
              <a:ahLst/>
              <a:cxnLst/>
              <a:rect l="l" t="t" r="r" b="b"/>
              <a:pathLst>
                <a:path w="2423" h="86" extrusionOk="0">
                  <a:moveTo>
                    <a:pt x="1212" y="1"/>
                  </a:moveTo>
                  <a:cubicBezTo>
                    <a:pt x="808" y="1"/>
                    <a:pt x="404" y="15"/>
                    <a:pt x="1" y="43"/>
                  </a:cubicBezTo>
                  <a:cubicBezTo>
                    <a:pt x="404" y="71"/>
                    <a:pt x="808" y="86"/>
                    <a:pt x="1212" y="86"/>
                  </a:cubicBezTo>
                  <a:cubicBezTo>
                    <a:pt x="1615" y="86"/>
                    <a:pt x="2019" y="71"/>
                    <a:pt x="2423" y="43"/>
                  </a:cubicBezTo>
                  <a:cubicBezTo>
                    <a:pt x="2019" y="15"/>
                    <a:pt x="1615" y="1"/>
                    <a:pt x="121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3937419" y="3213672"/>
              <a:ext cx="124894" cy="4433"/>
            </a:xfrm>
            <a:custGeom>
              <a:avLst/>
              <a:gdLst/>
              <a:ahLst/>
              <a:cxnLst/>
              <a:rect l="l" t="t" r="r" b="b"/>
              <a:pathLst>
                <a:path w="2423" h="86" extrusionOk="0">
                  <a:moveTo>
                    <a:pt x="1212" y="0"/>
                  </a:moveTo>
                  <a:cubicBezTo>
                    <a:pt x="808" y="0"/>
                    <a:pt x="404" y="14"/>
                    <a:pt x="1" y="43"/>
                  </a:cubicBezTo>
                  <a:cubicBezTo>
                    <a:pt x="404" y="71"/>
                    <a:pt x="808" y="85"/>
                    <a:pt x="1212" y="85"/>
                  </a:cubicBezTo>
                  <a:cubicBezTo>
                    <a:pt x="1615" y="85"/>
                    <a:pt x="2019" y="71"/>
                    <a:pt x="2423" y="43"/>
                  </a:cubicBezTo>
                  <a:cubicBezTo>
                    <a:pt x="2019" y="14"/>
                    <a:pt x="1615" y="0"/>
                    <a:pt x="121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3937419" y="3252176"/>
              <a:ext cx="124894" cy="3866"/>
            </a:xfrm>
            <a:custGeom>
              <a:avLst/>
              <a:gdLst/>
              <a:ahLst/>
              <a:cxnLst/>
              <a:rect l="l" t="t" r="r" b="b"/>
              <a:pathLst>
                <a:path w="2423" h="75" extrusionOk="0">
                  <a:moveTo>
                    <a:pt x="1212" y="0"/>
                  </a:moveTo>
                  <a:cubicBezTo>
                    <a:pt x="808" y="0"/>
                    <a:pt x="404" y="11"/>
                    <a:pt x="1" y="32"/>
                  </a:cubicBezTo>
                  <a:cubicBezTo>
                    <a:pt x="404" y="61"/>
                    <a:pt x="808" y="75"/>
                    <a:pt x="1212" y="75"/>
                  </a:cubicBezTo>
                  <a:cubicBezTo>
                    <a:pt x="1615" y="75"/>
                    <a:pt x="2019" y="61"/>
                    <a:pt x="2423" y="32"/>
                  </a:cubicBezTo>
                  <a:cubicBezTo>
                    <a:pt x="2019" y="11"/>
                    <a:pt x="1615" y="0"/>
                    <a:pt x="121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3937419" y="3290114"/>
              <a:ext cx="124894" cy="3917"/>
            </a:xfrm>
            <a:custGeom>
              <a:avLst/>
              <a:gdLst/>
              <a:ahLst/>
              <a:cxnLst/>
              <a:rect l="l" t="t" r="r" b="b"/>
              <a:pathLst>
                <a:path w="2423" h="76" extrusionOk="0">
                  <a:moveTo>
                    <a:pt x="1212" y="1"/>
                  </a:moveTo>
                  <a:cubicBezTo>
                    <a:pt x="808" y="1"/>
                    <a:pt x="404" y="12"/>
                    <a:pt x="1" y="33"/>
                  </a:cubicBezTo>
                  <a:cubicBezTo>
                    <a:pt x="404" y="61"/>
                    <a:pt x="808" y="75"/>
                    <a:pt x="1212" y="75"/>
                  </a:cubicBezTo>
                  <a:cubicBezTo>
                    <a:pt x="1615" y="75"/>
                    <a:pt x="2019" y="61"/>
                    <a:pt x="2423" y="33"/>
                  </a:cubicBezTo>
                  <a:cubicBezTo>
                    <a:pt x="2019" y="12"/>
                    <a:pt x="1615" y="1"/>
                    <a:pt x="121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3937419" y="3328310"/>
              <a:ext cx="124894" cy="4433"/>
            </a:xfrm>
            <a:custGeom>
              <a:avLst/>
              <a:gdLst/>
              <a:ahLst/>
              <a:cxnLst/>
              <a:rect l="l" t="t" r="r" b="b"/>
              <a:pathLst>
                <a:path w="2423" h="86" extrusionOk="0">
                  <a:moveTo>
                    <a:pt x="1212" y="0"/>
                  </a:moveTo>
                  <a:cubicBezTo>
                    <a:pt x="808" y="0"/>
                    <a:pt x="404" y="14"/>
                    <a:pt x="1" y="43"/>
                  </a:cubicBezTo>
                  <a:cubicBezTo>
                    <a:pt x="404" y="71"/>
                    <a:pt x="808" y="85"/>
                    <a:pt x="1212" y="85"/>
                  </a:cubicBezTo>
                  <a:cubicBezTo>
                    <a:pt x="1615" y="85"/>
                    <a:pt x="2019" y="71"/>
                    <a:pt x="2423" y="43"/>
                  </a:cubicBezTo>
                  <a:cubicBezTo>
                    <a:pt x="2019" y="14"/>
                    <a:pt x="1615" y="0"/>
                    <a:pt x="121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3924275" y="3126043"/>
              <a:ext cx="1504856" cy="266539"/>
            </a:xfrm>
            <a:custGeom>
              <a:avLst/>
              <a:gdLst/>
              <a:ahLst/>
              <a:cxnLst/>
              <a:rect l="l" t="t" r="r" b="b"/>
              <a:pathLst>
                <a:path w="29195" h="5171" extrusionOk="0">
                  <a:moveTo>
                    <a:pt x="1" y="0"/>
                  </a:moveTo>
                  <a:lnTo>
                    <a:pt x="1" y="312"/>
                  </a:lnTo>
                  <a:lnTo>
                    <a:pt x="1885" y="312"/>
                  </a:lnTo>
                  <a:cubicBezTo>
                    <a:pt x="1893" y="312"/>
                    <a:pt x="1901" y="312"/>
                    <a:pt x="1909" y="312"/>
                  </a:cubicBezTo>
                  <a:cubicBezTo>
                    <a:pt x="2351" y="312"/>
                    <a:pt x="2706" y="688"/>
                    <a:pt x="2706" y="1134"/>
                  </a:cubicBezTo>
                  <a:lnTo>
                    <a:pt x="2706" y="3981"/>
                  </a:lnTo>
                  <a:cubicBezTo>
                    <a:pt x="2706" y="4448"/>
                    <a:pt x="2338" y="4816"/>
                    <a:pt x="1885" y="4816"/>
                  </a:cubicBezTo>
                  <a:lnTo>
                    <a:pt x="128" y="4816"/>
                  </a:lnTo>
                  <a:lnTo>
                    <a:pt x="128" y="5171"/>
                  </a:lnTo>
                  <a:lnTo>
                    <a:pt x="28840" y="5171"/>
                  </a:lnTo>
                  <a:cubicBezTo>
                    <a:pt x="29152" y="3329"/>
                    <a:pt x="29195" y="1587"/>
                    <a:pt x="28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4801895" y="3209290"/>
              <a:ext cx="84740" cy="103709"/>
            </a:xfrm>
            <a:custGeom>
              <a:avLst/>
              <a:gdLst/>
              <a:ahLst/>
              <a:cxnLst/>
              <a:rect l="l" t="t" r="r" b="b"/>
              <a:pathLst>
                <a:path w="1644" h="2012" extrusionOk="0">
                  <a:moveTo>
                    <a:pt x="1545" y="0"/>
                  </a:moveTo>
                  <a:cubicBezTo>
                    <a:pt x="1502" y="0"/>
                    <a:pt x="1474" y="29"/>
                    <a:pt x="1446" y="57"/>
                  </a:cubicBezTo>
                  <a:lnTo>
                    <a:pt x="1432" y="85"/>
                  </a:lnTo>
                  <a:lnTo>
                    <a:pt x="737" y="1573"/>
                  </a:lnTo>
                  <a:cubicBezTo>
                    <a:pt x="709" y="1473"/>
                    <a:pt x="667" y="1247"/>
                    <a:pt x="596" y="907"/>
                  </a:cubicBezTo>
                  <a:cubicBezTo>
                    <a:pt x="511" y="453"/>
                    <a:pt x="454" y="170"/>
                    <a:pt x="440" y="71"/>
                  </a:cubicBezTo>
                  <a:cubicBezTo>
                    <a:pt x="426" y="43"/>
                    <a:pt x="397" y="14"/>
                    <a:pt x="369" y="14"/>
                  </a:cubicBezTo>
                  <a:lnTo>
                    <a:pt x="341" y="14"/>
                  </a:lnTo>
                  <a:cubicBezTo>
                    <a:pt x="298" y="14"/>
                    <a:pt x="270" y="29"/>
                    <a:pt x="242" y="57"/>
                  </a:cubicBezTo>
                  <a:cubicBezTo>
                    <a:pt x="242" y="71"/>
                    <a:pt x="242" y="85"/>
                    <a:pt x="228" y="99"/>
                  </a:cubicBezTo>
                  <a:cubicBezTo>
                    <a:pt x="228" y="128"/>
                    <a:pt x="213" y="255"/>
                    <a:pt x="185" y="482"/>
                  </a:cubicBezTo>
                  <a:cubicBezTo>
                    <a:pt x="58" y="1417"/>
                    <a:pt x="1" y="1884"/>
                    <a:pt x="1" y="1884"/>
                  </a:cubicBezTo>
                  <a:cubicBezTo>
                    <a:pt x="1" y="1927"/>
                    <a:pt x="15" y="1969"/>
                    <a:pt x="58" y="1997"/>
                  </a:cubicBezTo>
                  <a:cubicBezTo>
                    <a:pt x="72" y="2012"/>
                    <a:pt x="86" y="2012"/>
                    <a:pt x="114" y="2012"/>
                  </a:cubicBezTo>
                  <a:cubicBezTo>
                    <a:pt x="171" y="2012"/>
                    <a:pt x="199" y="1983"/>
                    <a:pt x="213" y="1912"/>
                  </a:cubicBezTo>
                  <a:cubicBezTo>
                    <a:pt x="270" y="1587"/>
                    <a:pt x="312" y="1218"/>
                    <a:pt x="369" y="822"/>
                  </a:cubicBezTo>
                  <a:lnTo>
                    <a:pt x="596" y="1927"/>
                  </a:lnTo>
                  <a:cubicBezTo>
                    <a:pt x="610" y="1969"/>
                    <a:pt x="638" y="2012"/>
                    <a:pt x="681" y="2012"/>
                  </a:cubicBezTo>
                  <a:lnTo>
                    <a:pt x="695" y="2012"/>
                  </a:lnTo>
                  <a:cubicBezTo>
                    <a:pt x="737" y="2012"/>
                    <a:pt x="780" y="1983"/>
                    <a:pt x="808" y="1941"/>
                  </a:cubicBezTo>
                  <a:lnTo>
                    <a:pt x="837" y="1856"/>
                  </a:lnTo>
                  <a:lnTo>
                    <a:pt x="1332" y="822"/>
                  </a:lnTo>
                  <a:lnTo>
                    <a:pt x="1332" y="822"/>
                  </a:lnTo>
                  <a:cubicBezTo>
                    <a:pt x="1247" y="1516"/>
                    <a:pt x="1205" y="1870"/>
                    <a:pt x="1205" y="1884"/>
                  </a:cubicBezTo>
                  <a:cubicBezTo>
                    <a:pt x="1205" y="1927"/>
                    <a:pt x="1219" y="1969"/>
                    <a:pt x="1262" y="1997"/>
                  </a:cubicBezTo>
                  <a:cubicBezTo>
                    <a:pt x="1276" y="2012"/>
                    <a:pt x="1290" y="2012"/>
                    <a:pt x="1304" y="2012"/>
                  </a:cubicBezTo>
                  <a:cubicBezTo>
                    <a:pt x="1375" y="2012"/>
                    <a:pt x="1417" y="1983"/>
                    <a:pt x="1417" y="1912"/>
                  </a:cubicBezTo>
                  <a:cubicBezTo>
                    <a:pt x="1432" y="1785"/>
                    <a:pt x="1517" y="1218"/>
                    <a:pt x="1630" y="199"/>
                  </a:cubicBezTo>
                  <a:cubicBezTo>
                    <a:pt x="1644" y="156"/>
                    <a:pt x="1644" y="128"/>
                    <a:pt x="1644" y="114"/>
                  </a:cubicBezTo>
                  <a:cubicBezTo>
                    <a:pt x="1644" y="57"/>
                    <a:pt x="1602" y="14"/>
                    <a:pt x="15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4892461" y="3210012"/>
              <a:ext cx="82524" cy="138398"/>
            </a:xfrm>
            <a:custGeom>
              <a:avLst/>
              <a:gdLst/>
              <a:ahLst/>
              <a:cxnLst/>
              <a:rect l="l" t="t" r="r" b="b"/>
              <a:pathLst>
                <a:path w="1601" h="2685" extrusionOk="0">
                  <a:moveTo>
                    <a:pt x="1502" y="0"/>
                  </a:moveTo>
                  <a:cubicBezTo>
                    <a:pt x="1459" y="15"/>
                    <a:pt x="1431" y="29"/>
                    <a:pt x="1417" y="71"/>
                  </a:cubicBezTo>
                  <a:cubicBezTo>
                    <a:pt x="1403" y="85"/>
                    <a:pt x="1403" y="100"/>
                    <a:pt x="1403" y="114"/>
                  </a:cubicBezTo>
                  <a:lnTo>
                    <a:pt x="1275" y="1105"/>
                  </a:lnTo>
                  <a:cubicBezTo>
                    <a:pt x="1233" y="1275"/>
                    <a:pt x="1162" y="1445"/>
                    <a:pt x="1063" y="1587"/>
                  </a:cubicBezTo>
                  <a:cubicBezTo>
                    <a:pt x="992" y="1686"/>
                    <a:pt x="907" y="1757"/>
                    <a:pt x="794" y="1785"/>
                  </a:cubicBezTo>
                  <a:lnTo>
                    <a:pt x="765" y="1785"/>
                  </a:lnTo>
                  <a:cubicBezTo>
                    <a:pt x="652" y="1785"/>
                    <a:pt x="567" y="1714"/>
                    <a:pt x="510" y="1573"/>
                  </a:cubicBezTo>
                  <a:cubicBezTo>
                    <a:pt x="439" y="1431"/>
                    <a:pt x="425" y="1261"/>
                    <a:pt x="425" y="1105"/>
                  </a:cubicBezTo>
                  <a:cubicBezTo>
                    <a:pt x="439" y="907"/>
                    <a:pt x="454" y="694"/>
                    <a:pt x="496" y="496"/>
                  </a:cubicBezTo>
                  <a:cubicBezTo>
                    <a:pt x="510" y="369"/>
                    <a:pt x="539" y="241"/>
                    <a:pt x="539" y="100"/>
                  </a:cubicBezTo>
                  <a:cubicBezTo>
                    <a:pt x="539" y="71"/>
                    <a:pt x="524" y="43"/>
                    <a:pt x="496" y="29"/>
                  </a:cubicBezTo>
                  <a:cubicBezTo>
                    <a:pt x="486" y="19"/>
                    <a:pt x="469" y="9"/>
                    <a:pt x="455" y="9"/>
                  </a:cubicBezTo>
                  <a:cubicBezTo>
                    <a:pt x="449" y="9"/>
                    <a:pt x="444" y="10"/>
                    <a:pt x="439" y="15"/>
                  </a:cubicBezTo>
                  <a:cubicBezTo>
                    <a:pt x="434" y="13"/>
                    <a:pt x="428" y="12"/>
                    <a:pt x="422" y="12"/>
                  </a:cubicBezTo>
                  <a:cubicBezTo>
                    <a:pt x="386" y="12"/>
                    <a:pt x="354" y="49"/>
                    <a:pt x="354" y="85"/>
                  </a:cubicBezTo>
                  <a:cubicBezTo>
                    <a:pt x="340" y="85"/>
                    <a:pt x="340" y="100"/>
                    <a:pt x="340" y="114"/>
                  </a:cubicBezTo>
                  <a:cubicBezTo>
                    <a:pt x="269" y="425"/>
                    <a:pt x="241" y="680"/>
                    <a:pt x="227" y="864"/>
                  </a:cubicBezTo>
                  <a:cubicBezTo>
                    <a:pt x="213" y="964"/>
                    <a:pt x="213" y="1077"/>
                    <a:pt x="213" y="1190"/>
                  </a:cubicBezTo>
                  <a:cubicBezTo>
                    <a:pt x="199" y="1389"/>
                    <a:pt x="241" y="1587"/>
                    <a:pt x="354" y="1757"/>
                  </a:cubicBezTo>
                  <a:cubicBezTo>
                    <a:pt x="425" y="1884"/>
                    <a:pt x="539" y="1969"/>
                    <a:pt x="680" y="1998"/>
                  </a:cubicBezTo>
                  <a:lnTo>
                    <a:pt x="737" y="1998"/>
                  </a:lnTo>
                  <a:cubicBezTo>
                    <a:pt x="921" y="1998"/>
                    <a:pt x="1077" y="1913"/>
                    <a:pt x="1176" y="1757"/>
                  </a:cubicBezTo>
                  <a:lnTo>
                    <a:pt x="1176" y="1757"/>
                  </a:lnTo>
                  <a:cubicBezTo>
                    <a:pt x="1176" y="1955"/>
                    <a:pt x="1105" y="2153"/>
                    <a:pt x="992" y="2309"/>
                  </a:cubicBezTo>
                  <a:cubicBezTo>
                    <a:pt x="907" y="2423"/>
                    <a:pt x="765" y="2479"/>
                    <a:pt x="638" y="2479"/>
                  </a:cubicBezTo>
                  <a:cubicBezTo>
                    <a:pt x="454" y="2479"/>
                    <a:pt x="284" y="2380"/>
                    <a:pt x="184" y="2238"/>
                  </a:cubicBezTo>
                  <a:cubicBezTo>
                    <a:pt x="170" y="2210"/>
                    <a:pt x="142" y="2196"/>
                    <a:pt x="114" y="2196"/>
                  </a:cubicBezTo>
                  <a:cubicBezTo>
                    <a:pt x="106" y="2193"/>
                    <a:pt x="99" y="2192"/>
                    <a:pt x="92" y="2192"/>
                  </a:cubicBezTo>
                  <a:cubicBezTo>
                    <a:pt x="61" y="2192"/>
                    <a:pt x="38" y="2215"/>
                    <a:pt x="14" y="2238"/>
                  </a:cubicBezTo>
                  <a:cubicBezTo>
                    <a:pt x="14" y="2253"/>
                    <a:pt x="0" y="2281"/>
                    <a:pt x="0" y="2295"/>
                  </a:cubicBezTo>
                  <a:cubicBezTo>
                    <a:pt x="0" y="2309"/>
                    <a:pt x="14" y="2323"/>
                    <a:pt x="14" y="2338"/>
                  </a:cubicBezTo>
                  <a:cubicBezTo>
                    <a:pt x="85" y="2465"/>
                    <a:pt x="199" y="2564"/>
                    <a:pt x="326" y="2607"/>
                  </a:cubicBezTo>
                  <a:cubicBezTo>
                    <a:pt x="426" y="2659"/>
                    <a:pt x="535" y="2684"/>
                    <a:pt x="641" y="2684"/>
                  </a:cubicBezTo>
                  <a:cubicBezTo>
                    <a:pt x="851" y="2684"/>
                    <a:pt x="1054" y="2587"/>
                    <a:pt x="1176" y="2408"/>
                  </a:cubicBezTo>
                  <a:cubicBezTo>
                    <a:pt x="1275" y="2267"/>
                    <a:pt x="1346" y="2097"/>
                    <a:pt x="1360" y="1927"/>
                  </a:cubicBezTo>
                  <a:cubicBezTo>
                    <a:pt x="1374" y="1842"/>
                    <a:pt x="1459" y="1233"/>
                    <a:pt x="1601" y="114"/>
                  </a:cubicBezTo>
                  <a:cubicBezTo>
                    <a:pt x="1601" y="71"/>
                    <a:pt x="1573" y="29"/>
                    <a:pt x="1544" y="15"/>
                  </a:cubicBezTo>
                  <a:cubicBezTo>
                    <a:pt x="1530" y="15"/>
                    <a:pt x="1516" y="0"/>
                    <a:pt x="1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5357560" y="3123827"/>
              <a:ext cx="4433" cy="273859"/>
            </a:xfrm>
            <a:custGeom>
              <a:avLst/>
              <a:gdLst/>
              <a:ahLst/>
              <a:cxnLst/>
              <a:rect l="l" t="t" r="r" b="b"/>
              <a:pathLst>
                <a:path w="86" h="5313" extrusionOk="0">
                  <a:moveTo>
                    <a:pt x="43" y="1"/>
                  </a:moveTo>
                  <a:cubicBezTo>
                    <a:pt x="15" y="1"/>
                    <a:pt x="0" y="1191"/>
                    <a:pt x="0" y="2650"/>
                  </a:cubicBezTo>
                  <a:cubicBezTo>
                    <a:pt x="0" y="4123"/>
                    <a:pt x="15" y="5313"/>
                    <a:pt x="43" y="5313"/>
                  </a:cubicBezTo>
                  <a:cubicBezTo>
                    <a:pt x="57" y="5313"/>
                    <a:pt x="85" y="4123"/>
                    <a:pt x="85" y="2650"/>
                  </a:cubicBezTo>
                  <a:cubicBezTo>
                    <a:pt x="85" y="1191"/>
                    <a:pt x="71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4141128" y="3123827"/>
              <a:ext cx="4433" cy="273859"/>
            </a:xfrm>
            <a:custGeom>
              <a:avLst/>
              <a:gdLst/>
              <a:ahLst/>
              <a:cxnLst/>
              <a:rect l="l" t="t" r="r" b="b"/>
              <a:pathLst>
                <a:path w="86" h="5313" extrusionOk="0">
                  <a:moveTo>
                    <a:pt x="43" y="1"/>
                  </a:moveTo>
                  <a:cubicBezTo>
                    <a:pt x="15" y="1"/>
                    <a:pt x="1" y="1191"/>
                    <a:pt x="1" y="2650"/>
                  </a:cubicBezTo>
                  <a:cubicBezTo>
                    <a:pt x="1" y="4123"/>
                    <a:pt x="15" y="5313"/>
                    <a:pt x="43" y="5313"/>
                  </a:cubicBezTo>
                  <a:cubicBezTo>
                    <a:pt x="57" y="5313"/>
                    <a:pt x="86" y="4123"/>
                    <a:pt x="86" y="2650"/>
                  </a:cubicBezTo>
                  <a:cubicBezTo>
                    <a:pt x="86" y="1191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5383848" y="3123827"/>
              <a:ext cx="4433" cy="273859"/>
            </a:xfrm>
            <a:custGeom>
              <a:avLst/>
              <a:gdLst/>
              <a:ahLst/>
              <a:cxnLst/>
              <a:rect l="l" t="t" r="r" b="b"/>
              <a:pathLst>
                <a:path w="86" h="5313" extrusionOk="0">
                  <a:moveTo>
                    <a:pt x="43" y="1"/>
                  </a:moveTo>
                  <a:cubicBezTo>
                    <a:pt x="15" y="1"/>
                    <a:pt x="0" y="1191"/>
                    <a:pt x="0" y="2650"/>
                  </a:cubicBezTo>
                  <a:cubicBezTo>
                    <a:pt x="0" y="4123"/>
                    <a:pt x="15" y="5313"/>
                    <a:pt x="43" y="5313"/>
                  </a:cubicBezTo>
                  <a:cubicBezTo>
                    <a:pt x="57" y="5313"/>
                    <a:pt x="85" y="4123"/>
                    <a:pt x="85" y="2650"/>
                  </a:cubicBezTo>
                  <a:cubicBezTo>
                    <a:pt x="85" y="1191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4116283" y="3123827"/>
              <a:ext cx="4433" cy="273859"/>
            </a:xfrm>
            <a:custGeom>
              <a:avLst/>
              <a:gdLst/>
              <a:ahLst/>
              <a:cxnLst/>
              <a:rect l="l" t="t" r="r" b="b"/>
              <a:pathLst>
                <a:path w="86" h="5313" extrusionOk="0">
                  <a:moveTo>
                    <a:pt x="43" y="1"/>
                  </a:moveTo>
                  <a:cubicBezTo>
                    <a:pt x="29" y="1"/>
                    <a:pt x="1" y="1191"/>
                    <a:pt x="1" y="2650"/>
                  </a:cubicBezTo>
                  <a:cubicBezTo>
                    <a:pt x="1" y="4123"/>
                    <a:pt x="29" y="5313"/>
                    <a:pt x="43" y="5313"/>
                  </a:cubicBezTo>
                  <a:cubicBezTo>
                    <a:pt x="72" y="5313"/>
                    <a:pt x="86" y="4123"/>
                    <a:pt x="86" y="2650"/>
                  </a:cubicBezTo>
                  <a:cubicBezTo>
                    <a:pt x="86" y="1191"/>
                    <a:pt x="72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5169933" y="3419546"/>
              <a:ext cx="538851" cy="278240"/>
            </a:xfrm>
            <a:custGeom>
              <a:avLst/>
              <a:gdLst/>
              <a:ahLst/>
              <a:cxnLst/>
              <a:rect l="l" t="t" r="r" b="b"/>
              <a:pathLst>
                <a:path w="10454" h="5398" extrusionOk="0">
                  <a:moveTo>
                    <a:pt x="0" y="1"/>
                  </a:moveTo>
                  <a:lnTo>
                    <a:pt x="0" y="5398"/>
                  </a:lnTo>
                  <a:lnTo>
                    <a:pt x="10454" y="5398"/>
                  </a:lnTo>
                  <a:lnTo>
                    <a:pt x="1045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3965151" y="3389598"/>
              <a:ext cx="1769179" cy="328651"/>
            </a:xfrm>
            <a:custGeom>
              <a:avLst/>
              <a:gdLst/>
              <a:ahLst/>
              <a:cxnLst/>
              <a:rect l="l" t="t" r="r" b="b"/>
              <a:pathLst>
                <a:path w="34323" h="6376" extrusionOk="0">
                  <a:moveTo>
                    <a:pt x="34323" y="1"/>
                  </a:moveTo>
                  <a:lnTo>
                    <a:pt x="3174" y="114"/>
                  </a:lnTo>
                  <a:cubicBezTo>
                    <a:pt x="1417" y="114"/>
                    <a:pt x="1" y="1573"/>
                    <a:pt x="72" y="3330"/>
                  </a:cubicBezTo>
                  <a:lnTo>
                    <a:pt x="72" y="3471"/>
                  </a:lnTo>
                  <a:cubicBezTo>
                    <a:pt x="170" y="5105"/>
                    <a:pt x="1530" y="6375"/>
                    <a:pt x="3147" y="6375"/>
                  </a:cubicBezTo>
                  <a:cubicBezTo>
                    <a:pt x="3156" y="6375"/>
                    <a:pt x="3165" y="6375"/>
                    <a:pt x="3174" y="6375"/>
                  </a:cubicBezTo>
                  <a:lnTo>
                    <a:pt x="34323" y="6375"/>
                  </a:lnTo>
                  <a:lnTo>
                    <a:pt x="34323" y="5979"/>
                  </a:lnTo>
                  <a:lnTo>
                    <a:pt x="26928" y="5979"/>
                  </a:lnTo>
                  <a:cubicBezTo>
                    <a:pt x="25441" y="5979"/>
                    <a:pt x="24223" y="4775"/>
                    <a:pt x="24223" y="3287"/>
                  </a:cubicBezTo>
                  <a:cubicBezTo>
                    <a:pt x="24223" y="1786"/>
                    <a:pt x="25441" y="582"/>
                    <a:pt x="26928" y="582"/>
                  </a:cubicBezTo>
                  <a:lnTo>
                    <a:pt x="34323" y="582"/>
                  </a:lnTo>
                  <a:lnTo>
                    <a:pt x="34323" y="1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5214468" y="3559751"/>
              <a:ext cx="494317" cy="5876"/>
            </a:xfrm>
            <a:custGeom>
              <a:avLst/>
              <a:gdLst/>
              <a:ahLst/>
              <a:cxnLst/>
              <a:rect l="l" t="t" r="r" b="b"/>
              <a:pathLst>
                <a:path w="9590" h="114" extrusionOk="0">
                  <a:moveTo>
                    <a:pt x="4802" y="0"/>
                  </a:moveTo>
                  <a:cubicBezTo>
                    <a:pt x="2139" y="0"/>
                    <a:pt x="0" y="15"/>
                    <a:pt x="0" y="57"/>
                  </a:cubicBezTo>
                  <a:cubicBezTo>
                    <a:pt x="0" y="85"/>
                    <a:pt x="2139" y="114"/>
                    <a:pt x="4802" y="114"/>
                  </a:cubicBezTo>
                  <a:cubicBezTo>
                    <a:pt x="7451" y="114"/>
                    <a:pt x="9590" y="85"/>
                    <a:pt x="9590" y="57"/>
                  </a:cubicBezTo>
                  <a:cubicBezTo>
                    <a:pt x="9590" y="15"/>
                    <a:pt x="7451" y="0"/>
                    <a:pt x="480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5233437" y="3622534"/>
              <a:ext cx="468080" cy="5154"/>
            </a:xfrm>
            <a:custGeom>
              <a:avLst/>
              <a:gdLst/>
              <a:ahLst/>
              <a:cxnLst/>
              <a:rect l="l" t="t" r="r" b="b"/>
              <a:pathLst>
                <a:path w="9081" h="100" extrusionOk="0">
                  <a:moveTo>
                    <a:pt x="4533" y="1"/>
                  </a:moveTo>
                  <a:cubicBezTo>
                    <a:pt x="2026" y="1"/>
                    <a:pt x="0" y="15"/>
                    <a:pt x="0" y="57"/>
                  </a:cubicBezTo>
                  <a:cubicBezTo>
                    <a:pt x="0" y="86"/>
                    <a:pt x="2026" y="100"/>
                    <a:pt x="4533" y="100"/>
                  </a:cubicBezTo>
                  <a:cubicBezTo>
                    <a:pt x="7055" y="100"/>
                    <a:pt x="9080" y="86"/>
                    <a:pt x="9080" y="57"/>
                  </a:cubicBezTo>
                  <a:cubicBezTo>
                    <a:pt x="9080" y="15"/>
                    <a:pt x="7055" y="1"/>
                    <a:pt x="4533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5288179" y="3679493"/>
              <a:ext cx="420607" cy="5876"/>
            </a:xfrm>
            <a:custGeom>
              <a:avLst/>
              <a:gdLst/>
              <a:ahLst/>
              <a:cxnLst/>
              <a:rect l="l" t="t" r="r" b="b"/>
              <a:pathLst>
                <a:path w="8160" h="114" extrusionOk="0">
                  <a:moveTo>
                    <a:pt x="4080" y="0"/>
                  </a:moveTo>
                  <a:cubicBezTo>
                    <a:pt x="1828" y="0"/>
                    <a:pt x="1" y="29"/>
                    <a:pt x="1" y="57"/>
                  </a:cubicBezTo>
                  <a:cubicBezTo>
                    <a:pt x="1" y="85"/>
                    <a:pt x="1828" y="114"/>
                    <a:pt x="4080" y="114"/>
                  </a:cubicBezTo>
                  <a:cubicBezTo>
                    <a:pt x="6332" y="114"/>
                    <a:pt x="8160" y="85"/>
                    <a:pt x="8160" y="57"/>
                  </a:cubicBezTo>
                  <a:cubicBezTo>
                    <a:pt x="8160" y="29"/>
                    <a:pt x="6332" y="0"/>
                    <a:pt x="408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5223953" y="3502793"/>
              <a:ext cx="484832" cy="5876"/>
            </a:xfrm>
            <a:custGeom>
              <a:avLst/>
              <a:gdLst/>
              <a:ahLst/>
              <a:cxnLst/>
              <a:rect l="l" t="t" r="r" b="b"/>
              <a:pathLst>
                <a:path w="9406" h="114" extrusionOk="0">
                  <a:moveTo>
                    <a:pt x="4703" y="1"/>
                  </a:moveTo>
                  <a:cubicBezTo>
                    <a:pt x="2111" y="1"/>
                    <a:pt x="0" y="29"/>
                    <a:pt x="0" y="57"/>
                  </a:cubicBezTo>
                  <a:cubicBezTo>
                    <a:pt x="0" y="100"/>
                    <a:pt x="2111" y="114"/>
                    <a:pt x="4703" y="114"/>
                  </a:cubicBezTo>
                  <a:cubicBezTo>
                    <a:pt x="7309" y="114"/>
                    <a:pt x="9406" y="100"/>
                    <a:pt x="9406" y="57"/>
                  </a:cubicBezTo>
                  <a:cubicBezTo>
                    <a:pt x="9406" y="29"/>
                    <a:pt x="7309" y="1"/>
                    <a:pt x="4703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5269932" y="3446556"/>
              <a:ext cx="431586" cy="5928"/>
            </a:xfrm>
            <a:custGeom>
              <a:avLst/>
              <a:gdLst/>
              <a:ahLst/>
              <a:cxnLst/>
              <a:rect l="l" t="t" r="r" b="b"/>
              <a:pathLst>
                <a:path w="8373" h="115" extrusionOk="0">
                  <a:moveTo>
                    <a:pt x="4193" y="1"/>
                  </a:moveTo>
                  <a:cubicBezTo>
                    <a:pt x="1870" y="1"/>
                    <a:pt x="1" y="29"/>
                    <a:pt x="1" y="57"/>
                  </a:cubicBezTo>
                  <a:cubicBezTo>
                    <a:pt x="1" y="86"/>
                    <a:pt x="1870" y="114"/>
                    <a:pt x="4193" y="114"/>
                  </a:cubicBezTo>
                  <a:cubicBezTo>
                    <a:pt x="6502" y="114"/>
                    <a:pt x="8372" y="86"/>
                    <a:pt x="8372" y="57"/>
                  </a:cubicBezTo>
                  <a:cubicBezTo>
                    <a:pt x="8372" y="29"/>
                    <a:pt x="6502" y="1"/>
                    <a:pt x="4193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3965151" y="3389598"/>
              <a:ext cx="1769179" cy="328651"/>
            </a:xfrm>
            <a:custGeom>
              <a:avLst/>
              <a:gdLst/>
              <a:ahLst/>
              <a:cxnLst/>
              <a:rect l="l" t="t" r="r" b="b"/>
              <a:pathLst>
                <a:path w="34323" h="6376" extrusionOk="0">
                  <a:moveTo>
                    <a:pt x="34323" y="1"/>
                  </a:moveTo>
                  <a:lnTo>
                    <a:pt x="3174" y="114"/>
                  </a:lnTo>
                  <a:cubicBezTo>
                    <a:pt x="1417" y="114"/>
                    <a:pt x="1" y="1573"/>
                    <a:pt x="72" y="3330"/>
                  </a:cubicBezTo>
                  <a:lnTo>
                    <a:pt x="72" y="3471"/>
                  </a:lnTo>
                  <a:cubicBezTo>
                    <a:pt x="170" y="5105"/>
                    <a:pt x="1530" y="6375"/>
                    <a:pt x="3147" y="6375"/>
                  </a:cubicBezTo>
                  <a:cubicBezTo>
                    <a:pt x="3156" y="6375"/>
                    <a:pt x="3165" y="6375"/>
                    <a:pt x="3174" y="6375"/>
                  </a:cubicBezTo>
                  <a:lnTo>
                    <a:pt x="34323" y="6375"/>
                  </a:lnTo>
                  <a:lnTo>
                    <a:pt x="34323" y="5979"/>
                  </a:lnTo>
                  <a:lnTo>
                    <a:pt x="26928" y="5979"/>
                  </a:lnTo>
                  <a:cubicBezTo>
                    <a:pt x="25441" y="5979"/>
                    <a:pt x="24223" y="4775"/>
                    <a:pt x="24223" y="3287"/>
                  </a:cubicBezTo>
                  <a:cubicBezTo>
                    <a:pt x="24223" y="1786"/>
                    <a:pt x="25441" y="582"/>
                    <a:pt x="26928" y="582"/>
                  </a:cubicBezTo>
                  <a:lnTo>
                    <a:pt x="34323" y="582"/>
                  </a:lnTo>
                  <a:lnTo>
                    <a:pt x="343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4072521" y="3399856"/>
              <a:ext cx="94224" cy="319115"/>
            </a:xfrm>
            <a:custGeom>
              <a:avLst/>
              <a:gdLst/>
              <a:ahLst/>
              <a:cxnLst/>
              <a:rect l="l" t="t" r="r" b="b"/>
              <a:pathLst>
                <a:path w="1828" h="6191" extrusionOk="0">
                  <a:moveTo>
                    <a:pt x="1757" y="0"/>
                  </a:moveTo>
                  <a:lnTo>
                    <a:pt x="1757" y="0"/>
                  </a:lnTo>
                  <a:cubicBezTo>
                    <a:pt x="1672" y="43"/>
                    <a:pt x="1601" y="99"/>
                    <a:pt x="1530" y="170"/>
                  </a:cubicBezTo>
                  <a:cubicBezTo>
                    <a:pt x="1346" y="340"/>
                    <a:pt x="1176" y="539"/>
                    <a:pt x="1034" y="737"/>
                  </a:cubicBezTo>
                  <a:cubicBezTo>
                    <a:pt x="0" y="2153"/>
                    <a:pt x="14" y="4080"/>
                    <a:pt x="1091" y="5468"/>
                  </a:cubicBezTo>
                  <a:cubicBezTo>
                    <a:pt x="1232" y="5666"/>
                    <a:pt x="1417" y="5850"/>
                    <a:pt x="1601" y="6020"/>
                  </a:cubicBezTo>
                  <a:cubicBezTo>
                    <a:pt x="1672" y="6091"/>
                    <a:pt x="1742" y="6148"/>
                    <a:pt x="1827" y="6190"/>
                  </a:cubicBezTo>
                  <a:cubicBezTo>
                    <a:pt x="1587" y="5950"/>
                    <a:pt x="1360" y="5695"/>
                    <a:pt x="1147" y="5425"/>
                  </a:cubicBezTo>
                  <a:cubicBezTo>
                    <a:pt x="142" y="4037"/>
                    <a:pt x="128" y="2182"/>
                    <a:pt x="1091" y="779"/>
                  </a:cubicBezTo>
                  <a:cubicBezTo>
                    <a:pt x="1289" y="510"/>
                    <a:pt x="1516" y="241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4018449" y="3394753"/>
              <a:ext cx="94276" cy="318393"/>
            </a:xfrm>
            <a:custGeom>
              <a:avLst/>
              <a:gdLst/>
              <a:ahLst/>
              <a:cxnLst/>
              <a:rect l="l" t="t" r="r" b="b"/>
              <a:pathLst>
                <a:path w="1829" h="6177" extrusionOk="0">
                  <a:moveTo>
                    <a:pt x="1757" y="0"/>
                  </a:moveTo>
                  <a:lnTo>
                    <a:pt x="1757" y="0"/>
                  </a:lnTo>
                  <a:cubicBezTo>
                    <a:pt x="1672" y="43"/>
                    <a:pt x="1601" y="99"/>
                    <a:pt x="1531" y="170"/>
                  </a:cubicBezTo>
                  <a:cubicBezTo>
                    <a:pt x="1347" y="340"/>
                    <a:pt x="1177" y="524"/>
                    <a:pt x="1021" y="737"/>
                  </a:cubicBezTo>
                  <a:cubicBezTo>
                    <a:pt x="1" y="2153"/>
                    <a:pt x="15" y="4065"/>
                    <a:pt x="1077" y="5454"/>
                  </a:cubicBezTo>
                  <a:cubicBezTo>
                    <a:pt x="1233" y="5666"/>
                    <a:pt x="1403" y="5850"/>
                    <a:pt x="1601" y="6020"/>
                  </a:cubicBezTo>
                  <a:cubicBezTo>
                    <a:pt x="1672" y="6077"/>
                    <a:pt x="1743" y="6134"/>
                    <a:pt x="1828" y="6176"/>
                  </a:cubicBezTo>
                  <a:cubicBezTo>
                    <a:pt x="1573" y="5935"/>
                    <a:pt x="1347" y="5680"/>
                    <a:pt x="1148" y="5411"/>
                  </a:cubicBezTo>
                  <a:cubicBezTo>
                    <a:pt x="142" y="4037"/>
                    <a:pt x="128" y="2182"/>
                    <a:pt x="1092" y="779"/>
                  </a:cubicBezTo>
                  <a:cubicBezTo>
                    <a:pt x="1290" y="496"/>
                    <a:pt x="1516" y="241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5108593" y="3399856"/>
              <a:ext cx="94946" cy="319115"/>
            </a:xfrm>
            <a:custGeom>
              <a:avLst/>
              <a:gdLst/>
              <a:ahLst/>
              <a:cxnLst/>
              <a:rect l="l" t="t" r="r" b="b"/>
              <a:pathLst>
                <a:path w="1842" h="6191" extrusionOk="0">
                  <a:moveTo>
                    <a:pt x="1771" y="0"/>
                  </a:moveTo>
                  <a:lnTo>
                    <a:pt x="1771" y="0"/>
                  </a:lnTo>
                  <a:cubicBezTo>
                    <a:pt x="1686" y="43"/>
                    <a:pt x="1615" y="99"/>
                    <a:pt x="1544" y="170"/>
                  </a:cubicBezTo>
                  <a:cubicBezTo>
                    <a:pt x="1360" y="340"/>
                    <a:pt x="1190" y="539"/>
                    <a:pt x="1034" y="737"/>
                  </a:cubicBezTo>
                  <a:cubicBezTo>
                    <a:pt x="0" y="2153"/>
                    <a:pt x="28" y="4080"/>
                    <a:pt x="1091" y="5468"/>
                  </a:cubicBezTo>
                  <a:cubicBezTo>
                    <a:pt x="1247" y="5666"/>
                    <a:pt x="1417" y="5850"/>
                    <a:pt x="1615" y="6020"/>
                  </a:cubicBezTo>
                  <a:cubicBezTo>
                    <a:pt x="1686" y="6091"/>
                    <a:pt x="1757" y="6148"/>
                    <a:pt x="1842" y="6190"/>
                  </a:cubicBezTo>
                  <a:cubicBezTo>
                    <a:pt x="1587" y="5950"/>
                    <a:pt x="1360" y="5695"/>
                    <a:pt x="1162" y="5425"/>
                  </a:cubicBezTo>
                  <a:cubicBezTo>
                    <a:pt x="156" y="4037"/>
                    <a:pt x="128" y="2182"/>
                    <a:pt x="1105" y="793"/>
                  </a:cubicBezTo>
                  <a:cubicBezTo>
                    <a:pt x="1303" y="510"/>
                    <a:pt x="1530" y="241"/>
                    <a:pt x="1771" y="0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5053800" y="3394753"/>
              <a:ext cx="94997" cy="318393"/>
            </a:xfrm>
            <a:custGeom>
              <a:avLst/>
              <a:gdLst/>
              <a:ahLst/>
              <a:cxnLst/>
              <a:rect l="l" t="t" r="r" b="b"/>
              <a:pathLst>
                <a:path w="1843" h="6177" extrusionOk="0">
                  <a:moveTo>
                    <a:pt x="1771" y="0"/>
                  </a:moveTo>
                  <a:cubicBezTo>
                    <a:pt x="1686" y="43"/>
                    <a:pt x="1616" y="99"/>
                    <a:pt x="1545" y="170"/>
                  </a:cubicBezTo>
                  <a:cubicBezTo>
                    <a:pt x="1361" y="340"/>
                    <a:pt x="1191" y="524"/>
                    <a:pt x="1035" y="737"/>
                  </a:cubicBezTo>
                  <a:cubicBezTo>
                    <a:pt x="1" y="2153"/>
                    <a:pt x="29" y="4065"/>
                    <a:pt x="1091" y="5454"/>
                  </a:cubicBezTo>
                  <a:cubicBezTo>
                    <a:pt x="1247" y="5666"/>
                    <a:pt x="1417" y="5850"/>
                    <a:pt x="1616" y="6020"/>
                  </a:cubicBezTo>
                  <a:cubicBezTo>
                    <a:pt x="1686" y="6077"/>
                    <a:pt x="1757" y="6134"/>
                    <a:pt x="1842" y="6176"/>
                  </a:cubicBezTo>
                  <a:cubicBezTo>
                    <a:pt x="1587" y="5935"/>
                    <a:pt x="1361" y="5680"/>
                    <a:pt x="1162" y="5411"/>
                  </a:cubicBezTo>
                  <a:cubicBezTo>
                    <a:pt x="157" y="4037"/>
                    <a:pt x="128" y="2182"/>
                    <a:pt x="1106" y="779"/>
                  </a:cubicBezTo>
                  <a:cubicBezTo>
                    <a:pt x="1304" y="496"/>
                    <a:pt x="1531" y="241"/>
                    <a:pt x="1771" y="0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4260148" y="3438154"/>
              <a:ext cx="86956" cy="230355"/>
            </a:xfrm>
            <a:custGeom>
              <a:avLst/>
              <a:gdLst/>
              <a:ahLst/>
              <a:cxnLst/>
              <a:rect l="l" t="t" r="r" b="b"/>
              <a:pathLst>
                <a:path w="1687" h="4469" extrusionOk="0">
                  <a:moveTo>
                    <a:pt x="961" y="0"/>
                  </a:moveTo>
                  <a:cubicBezTo>
                    <a:pt x="703" y="0"/>
                    <a:pt x="390" y="196"/>
                    <a:pt x="241" y="447"/>
                  </a:cubicBezTo>
                  <a:cubicBezTo>
                    <a:pt x="71" y="787"/>
                    <a:pt x="0" y="1155"/>
                    <a:pt x="29" y="1524"/>
                  </a:cubicBezTo>
                  <a:cubicBezTo>
                    <a:pt x="15" y="2104"/>
                    <a:pt x="43" y="2685"/>
                    <a:pt x="114" y="3266"/>
                  </a:cubicBezTo>
                  <a:cubicBezTo>
                    <a:pt x="128" y="3535"/>
                    <a:pt x="185" y="3818"/>
                    <a:pt x="312" y="4059"/>
                  </a:cubicBezTo>
                  <a:cubicBezTo>
                    <a:pt x="424" y="4336"/>
                    <a:pt x="674" y="4469"/>
                    <a:pt x="924" y="4469"/>
                  </a:cubicBezTo>
                  <a:cubicBezTo>
                    <a:pt x="1211" y="4469"/>
                    <a:pt x="1497" y="4293"/>
                    <a:pt x="1573" y="3960"/>
                  </a:cubicBezTo>
                  <a:cubicBezTo>
                    <a:pt x="1644" y="3691"/>
                    <a:pt x="1686" y="3422"/>
                    <a:pt x="1658" y="3153"/>
                  </a:cubicBezTo>
                  <a:cubicBezTo>
                    <a:pt x="1644" y="2416"/>
                    <a:pt x="1644" y="1679"/>
                    <a:pt x="1629" y="957"/>
                  </a:cubicBezTo>
                  <a:cubicBezTo>
                    <a:pt x="1644" y="759"/>
                    <a:pt x="1615" y="560"/>
                    <a:pt x="1559" y="390"/>
                  </a:cubicBezTo>
                  <a:cubicBezTo>
                    <a:pt x="1488" y="192"/>
                    <a:pt x="1332" y="65"/>
                    <a:pt x="1134" y="36"/>
                  </a:cubicBezTo>
                  <a:cubicBezTo>
                    <a:pt x="1081" y="12"/>
                    <a:pt x="1023" y="0"/>
                    <a:pt x="961" y="0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4451435" y="3564854"/>
              <a:ext cx="517718" cy="5876"/>
            </a:xfrm>
            <a:custGeom>
              <a:avLst/>
              <a:gdLst/>
              <a:ahLst/>
              <a:cxnLst/>
              <a:rect l="l" t="t" r="r" b="b"/>
              <a:pathLst>
                <a:path w="10044" h="114" extrusionOk="0">
                  <a:moveTo>
                    <a:pt x="5029" y="1"/>
                  </a:moveTo>
                  <a:cubicBezTo>
                    <a:pt x="2239" y="1"/>
                    <a:pt x="1" y="29"/>
                    <a:pt x="1" y="57"/>
                  </a:cubicBezTo>
                  <a:cubicBezTo>
                    <a:pt x="1" y="86"/>
                    <a:pt x="2239" y="114"/>
                    <a:pt x="5015" y="114"/>
                  </a:cubicBezTo>
                  <a:cubicBezTo>
                    <a:pt x="7791" y="114"/>
                    <a:pt x="10044" y="86"/>
                    <a:pt x="10044" y="57"/>
                  </a:cubicBezTo>
                  <a:cubicBezTo>
                    <a:pt x="10044" y="29"/>
                    <a:pt x="7806" y="1"/>
                    <a:pt x="5029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3297838" y="4042376"/>
              <a:ext cx="2320401" cy="184016"/>
            </a:xfrm>
            <a:custGeom>
              <a:avLst/>
              <a:gdLst/>
              <a:ahLst/>
              <a:cxnLst/>
              <a:rect l="l" t="t" r="r" b="b"/>
              <a:pathLst>
                <a:path w="45017" h="3570" extrusionOk="0">
                  <a:moveTo>
                    <a:pt x="708" y="0"/>
                  </a:moveTo>
                  <a:cubicBezTo>
                    <a:pt x="0" y="1091"/>
                    <a:pt x="142" y="2295"/>
                    <a:pt x="708" y="3570"/>
                  </a:cubicBezTo>
                  <a:lnTo>
                    <a:pt x="44450" y="3570"/>
                  </a:lnTo>
                  <a:cubicBezTo>
                    <a:pt x="44974" y="2479"/>
                    <a:pt x="45016" y="1304"/>
                    <a:pt x="44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3801596" y="4094953"/>
              <a:ext cx="1220843" cy="67215"/>
            </a:xfrm>
            <a:custGeom>
              <a:avLst/>
              <a:gdLst/>
              <a:ahLst/>
              <a:cxnLst/>
              <a:rect l="l" t="t" r="r" b="b"/>
              <a:pathLst>
                <a:path w="23685" h="1304" extrusionOk="0">
                  <a:moveTo>
                    <a:pt x="1" y="0"/>
                  </a:moveTo>
                  <a:lnTo>
                    <a:pt x="1" y="1303"/>
                  </a:lnTo>
                  <a:lnTo>
                    <a:pt x="23685" y="1303"/>
                  </a:lnTo>
                  <a:lnTo>
                    <a:pt x="23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3375930" y="4047479"/>
              <a:ext cx="45308" cy="179686"/>
            </a:xfrm>
            <a:custGeom>
              <a:avLst/>
              <a:gdLst/>
              <a:ahLst/>
              <a:cxnLst/>
              <a:rect l="l" t="t" r="r" b="b"/>
              <a:pathLst>
                <a:path w="879" h="3486" extrusionOk="0">
                  <a:moveTo>
                    <a:pt x="567" y="1"/>
                  </a:moveTo>
                  <a:lnTo>
                    <a:pt x="567" y="1"/>
                  </a:lnTo>
                  <a:cubicBezTo>
                    <a:pt x="440" y="142"/>
                    <a:pt x="355" y="298"/>
                    <a:pt x="298" y="482"/>
                  </a:cubicBezTo>
                  <a:cubicBezTo>
                    <a:pt x="1" y="1332"/>
                    <a:pt x="86" y="2267"/>
                    <a:pt x="539" y="3060"/>
                  </a:cubicBezTo>
                  <a:cubicBezTo>
                    <a:pt x="624" y="3216"/>
                    <a:pt x="737" y="3372"/>
                    <a:pt x="879" y="3485"/>
                  </a:cubicBezTo>
                  <a:cubicBezTo>
                    <a:pt x="808" y="3315"/>
                    <a:pt x="723" y="3159"/>
                    <a:pt x="638" y="3004"/>
                  </a:cubicBezTo>
                  <a:cubicBezTo>
                    <a:pt x="454" y="2621"/>
                    <a:pt x="326" y="2196"/>
                    <a:pt x="298" y="1771"/>
                  </a:cubicBezTo>
                  <a:cubicBezTo>
                    <a:pt x="256" y="1346"/>
                    <a:pt x="298" y="921"/>
                    <a:pt x="411" y="511"/>
                  </a:cubicBezTo>
                  <a:cubicBezTo>
                    <a:pt x="468" y="341"/>
                    <a:pt x="525" y="171"/>
                    <a:pt x="5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3424847" y="4047479"/>
              <a:ext cx="45308" cy="179686"/>
            </a:xfrm>
            <a:custGeom>
              <a:avLst/>
              <a:gdLst/>
              <a:ahLst/>
              <a:cxnLst/>
              <a:rect l="l" t="t" r="r" b="b"/>
              <a:pathLst>
                <a:path w="879" h="3486" extrusionOk="0">
                  <a:moveTo>
                    <a:pt x="567" y="1"/>
                  </a:moveTo>
                  <a:cubicBezTo>
                    <a:pt x="440" y="142"/>
                    <a:pt x="355" y="298"/>
                    <a:pt x="298" y="482"/>
                  </a:cubicBezTo>
                  <a:cubicBezTo>
                    <a:pt x="1" y="1332"/>
                    <a:pt x="86" y="2267"/>
                    <a:pt x="539" y="3060"/>
                  </a:cubicBezTo>
                  <a:cubicBezTo>
                    <a:pt x="610" y="3216"/>
                    <a:pt x="737" y="3372"/>
                    <a:pt x="879" y="3485"/>
                  </a:cubicBezTo>
                  <a:cubicBezTo>
                    <a:pt x="808" y="3315"/>
                    <a:pt x="723" y="3159"/>
                    <a:pt x="638" y="3004"/>
                  </a:cubicBezTo>
                  <a:cubicBezTo>
                    <a:pt x="440" y="2621"/>
                    <a:pt x="327" y="2196"/>
                    <a:pt x="284" y="1771"/>
                  </a:cubicBezTo>
                  <a:cubicBezTo>
                    <a:pt x="256" y="1346"/>
                    <a:pt x="298" y="921"/>
                    <a:pt x="412" y="511"/>
                  </a:cubicBezTo>
                  <a:cubicBezTo>
                    <a:pt x="468" y="341"/>
                    <a:pt x="525" y="171"/>
                    <a:pt x="5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5494827" y="4043098"/>
              <a:ext cx="27061" cy="179686"/>
            </a:xfrm>
            <a:custGeom>
              <a:avLst/>
              <a:gdLst/>
              <a:ahLst/>
              <a:cxnLst/>
              <a:rect l="l" t="t" r="r" b="b"/>
              <a:pathLst>
                <a:path w="525" h="3486" extrusionOk="0">
                  <a:moveTo>
                    <a:pt x="73" y="0"/>
                  </a:moveTo>
                  <a:cubicBezTo>
                    <a:pt x="72" y="0"/>
                    <a:pt x="72" y="0"/>
                    <a:pt x="71" y="1"/>
                  </a:cubicBezTo>
                  <a:cubicBezTo>
                    <a:pt x="29" y="15"/>
                    <a:pt x="369" y="765"/>
                    <a:pt x="369" y="1743"/>
                  </a:cubicBezTo>
                  <a:cubicBezTo>
                    <a:pt x="369" y="2734"/>
                    <a:pt x="0" y="3471"/>
                    <a:pt x="57" y="3485"/>
                  </a:cubicBezTo>
                  <a:cubicBezTo>
                    <a:pt x="58" y="3486"/>
                    <a:pt x="58" y="3486"/>
                    <a:pt x="59" y="3486"/>
                  </a:cubicBezTo>
                  <a:cubicBezTo>
                    <a:pt x="101" y="3486"/>
                    <a:pt x="511" y="2744"/>
                    <a:pt x="525" y="1743"/>
                  </a:cubicBezTo>
                  <a:cubicBezTo>
                    <a:pt x="525" y="733"/>
                    <a:pt x="135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5453229" y="4046758"/>
              <a:ext cx="17525" cy="175305"/>
            </a:xfrm>
            <a:custGeom>
              <a:avLst/>
              <a:gdLst/>
              <a:ahLst/>
              <a:cxnLst/>
              <a:rect l="l" t="t" r="r" b="b"/>
              <a:pathLst>
                <a:path w="340" h="3401" extrusionOk="0">
                  <a:moveTo>
                    <a:pt x="4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15"/>
                    <a:pt x="170" y="765"/>
                    <a:pt x="184" y="1700"/>
                  </a:cubicBezTo>
                  <a:cubicBezTo>
                    <a:pt x="184" y="2649"/>
                    <a:pt x="0" y="3400"/>
                    <a:pt x="43" y="3400"/>
                  </a:cubicBezTo>
                  <a:cubicBezTo>
                    <a:pt x="43" y="3400"/>
                    <a:pt x="43" y="3400"/>
                    <a:pt x="44" y="3400"/>
                  </a:cubicBezTo>
                  <a:cubicBezTo>
                    <a:pt x="90" y="3400"/>
                    <a:pt x="340" y="2654"/>
                    <a:pt x="340" y="1700"/>
                  </a:cubicBezTo>
                  <a:cubicBezTo>
                    <a:pt x="340" y="746"/>
                    <a:pt x="90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5191067" y="2814242"/>
              <a:ext cx="284838" cy="287724"/>
            </a:xfrm>
            <a:custGeom>
              <a:avLst/>
              <a:gdLst/>
              <a:ahLst/>
              <a:cxnLst/>
              <a:rect l="l" t="t" r="r" b="b"/>
              <a:pathLst>
                <a:path w="5526" h="5582" extrusionOk="0">
                  <a:moveTo>
                    <a:pt x="2097" y="1"/>
                  </a:moveTo>
                  <a:lnTo>
                    <a:pt x="1" y="3018"/>
                  </a:lnTo>
                  <a:lnTo>
                    <a:pt x="3315" y="5582"/>
                  </a:lnTo>
                  <a:cubicBezTo>
                    <a:pt x="3315" y="5582"/>
                    <a:pt x="4562" y="5299"/>
                    <a:pt x="5044" y="4789"/>
                  </a:cubicBezTo>
                  <a:cubicBezTo>
                    <a:pt x="5511" y="4265"/>
                    <a:pt x="5525" y="3018"/>
                    <a:pt x="5525" y="3018"/>
                  </a:cubicBezTo>
                  <a:lnTo>
                    <a:pt x="2097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4438290" y="2443266"/>
              <a:ext cx="895182" cy="537511"/>
            </a:xfrm>
            <a:custGeom>
              <a:avLst/>
              <a:gdLst/>
              <a:ahLst/>
              <a:cxnLst/>
              <a:rect l="l" t="t" r="r" b="b"/>
              <a:pathLst>
                <a:path w="17367" h="10428" extrusionOk="0">
                  <a:moveTo>
                    <a:pt x="7968" y="0"/>
                  </a:moveTo>
                  <a:cubicBezTo>
                    <a:pt x="7342" y="0"/>
                    <a:pt x="6735" y="154"/>
                    <a:pt x="6389" y="370"/>
                  </a:cubicBezTo>
                  <a:cubicBezTo>
                    <a:pt x="5837" y="710"/>
                    <a:pt x="879" y="4932"/>
                    <a:pt x="879" y="5017"/>
                  </a:cubicBezTo>
                  <a:cubicBezTo>
                    <a:pt x="879" y="5017"/>
                    <a:pt x="1" y="8147"/>
                    <a:pt x="1" y="8232"/>
                  </a:cubicBezTo>
                  <a:cubicBezTo>
                    <a:pt x="1" y="8314"/>
                    <a:pt x="2512" y="9255"/>
                    <a:pt x="2734" y="9255"/>
                  </a:cubicBezTo>
                  <a:cubicBezTo>
                    <a:pt x="2742" y="9255"/>
                    <a:pt x="2747" y="9254"/>
                    <a:pt x="2749" y="9252"/>
                  </a:cubicBezTo>
                  <a:cubicBezTo>
                    <a:pt x="2805" y="9167"/>
                    <a:pt x="8528" y="5711"/>
                    <a:pt x="8528" y="5711"/>
                  </a:cubicBezTo>
                  <a:lnTo>
                    <a:pt x="14562" y="10428"/>
                  </a:lnTo>
                  <a:lnTo>
                    <a:pt x="17367" y="7014"/>
                  </a:lnTo>
                  <a:cubicBezTo>
                    <a:pt x="17367" y="7014"/>
                    <a:pt x="10426" y="1206"/>
                    <a:pt x="9619" y="512"/>
                  </a:cubicBezTo>
                  <a:cubicBezTo>
                    <a:pt x="9194" y="143"/>
                    <a:pt x="8572" y="0"/>
                    <a:pt x="7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5295499" y="2921612"/>
              <a:ext cx="524986" cy="331486"/>
            </a:xfrm>
            <a:custGeom>
              <a:avLst/>
              <a:gdLst/>
              <a:ahLst/>
              <a:cxnLst/>
              <a:rect l="l" t="t" r="r" b="b"/>
              <a:pathLst>
                <a:path w="10185" h="6431" extrusionOk="0">
                  <a:moveTo>
                    <a:pt x="2550" y="0"/>
                  </a:moveTo>
                  <a:lnTo>
                    <a:pt x="0" y="2493"/>
                  </a:lnTo>
                  <a:lnTo>
                    <a:pt x="2918" y="4986"/>
                  </a:lnTo>
                  <a:lnTo>
                    <a:pt x="3556" y="6190"/>
                  </a:lnTo>
                  <a:cubicBezTo>
                    <a:pt x="3654" y="6366"/>
                    <a:pt x="3764" y="6431"/>
                    <a:pt x="3887" y="6431"/>
                  </a:cubicBezTo>
                  <a:cubicBezTo>
                    <a:pt x="4082" y="6431"/>
                    <a:pt x="4312" y="6267"/>
                    <a:pt x="4590" y="6119"/>
                  </a:cubicBezTo>
                  <a:lnTo>
                    <a:pt x="10185" y="3145"/>
                  </a:lnTo>
                  <a:cubicBezTo>
                    <a:pt x="10185" y="3145"/>
                    <a:pt x="10145" y="2477"/>
                    <a:pt x="9676" y="2477"/>
                  </a:cubicBezTo>
                  <a:cubicBezTo>
                    <a:pt x="9662" y="2477"/>
                    <a:pt x="9647" y="2478"/>
                    <a:pt x="9633" y="2479"/>
                  </a:cubicBezTo>
                  <a:cubicBezTo>
                    <a:pt x="9491" y="2495"/>
                    <a:pt x="9059" y="2501"/>
                    <a:pt x="8514" y="2501"/>
                  </a:cubicBezTo>
                  <a:cubicBezTo>
                    <a:pt x="7153" y="2501"/>
                    <a:pt x="5086" y="2465"/>
                    <a:pt x="5086" y="2465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5264829" y="2891097"/>
              <a:ext cx="189170" cy="191129"/>
            </a:xfrm>
            <a:custGeom>
              <a:avLst/>
              <a:gdLst/>
              <a:ahLst/>
              <a:cxnLst/>
              <a:rect l="l" t="t" r="r" b="b"/>
              <a:pathLst>
                <a:path w="3670" h="3708" extrusionOk="0">
                  <a:moveTo>
                    <a:pt x="2747" y="1"/>
                  </a:moveTo>
                  <a:cubicBezTo>
                    <a:pt x="2671" y="1"/>
                    <a:pt x="2593" y="33"/>
                    <a:pt x="2536" y="96"/>
                  </a:cubicBezTo>
                  <a:lnTo>
                    <a:pt x="114" y="2646"/>
                  </a:lnTo>
                  <a:cubicBezTo>
                    <a:pt x="0" y="2774"/>
                    <a:pt x="29" y="2972"/>
                    <a:pt x="156" y="3071"/>
                  </a:cubicBezTo>
                  <a:lnTo>
                    <a:pt x="921" y="3652"/>
                  </a:lnTo>
                  <a:cubicBezTo>
                    <a:pt x="971" y="3689"/>
                    <a:pt x="1033" y="3708"/>
                    <a:pt x="1094" y="3708"/>
                  </a:cubicBezTo>
                  <a:cubicBezTo>
                    <a:pt x="1171" y="3708"/>
                    <a:pt x="1248" y="3679"/>
                    <a:pt x="1304" y="3624"/>
                  </a:cubicBezTo>
                  <a:lnTo>
                    <a:pt x="3570" y="1187"/>
                  </a:lnTo>
                  <a:cubicBezTo>
                    <a:pt x="3669" y="1074"/>
                    <a:pt x="3669" y="918"/>
                    <a:pt x="3570" y="805"/>
                  </a:cubicBezTo>
                  <a:lnTo>
                    <a:pt x="2947" y="96"/>
                  </a:lnTo>
                  <a:cubicBezTo>
                    <a:pt x="2897" y="33"/>
                    <a:pt x="2823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5329828" y="2947901"/>
              <a:ext cx="123450" cy="131440"/>
            </a:xfrm>
            <a:custGeom>
              <a:avLst/>
              <a:gdLst/>
              <a:ahLst/>
              <a:cxnLst/>
              <a:rect l="l" t="t" r="r" b="b"/>
              <a:pathLst>
                <a:path w="2395" h="2550" extrusionOk="0">
                  <a:moveTo>
                    <a:pt x="2394" y="0"/>
                  </a:moveTo>
                  <a:lnTo>
                    <a:pt x="2394" y="0"/>
                  </a:lnTo>
                  <a:cubicBezTo>
                    <a:pt x="2267" y="113"/>
                    <a:pt x="2153" y="241"/>
                    <a:pt x="2054" y="383"/>
                  </a:cubicBezTo>
                  <a:cubicBezTo>
                    <a:pt x="1842" y="623"/>
                    <a:pt x="1572" y="949"/>
                    <a:pt x="1232" y="1303"/>
                  </a:cubicBezTo>
                  <a:cubicBezTo>
                    <a:pt x="893" y="1657"/>
                    <a:pt x="595" y="1969"/>
                    <a:pt x="368" y="2196"/>
                  </a:cubicBezTo>
                  <a:cubicBezTo>
                    <a:pt x="241" y="2309"/>
                    <a:pt x="113" y="2422"/>
                    <a:pt x="0" y="2550"/>
                  </a:cubicBezTo>
                  <a:cubicBezTo>
                    <a:pt x="43" y="2536"/>
                    <a:pt x="85" y="2507"/>
                    <a:pt x="113" y="2479"/>
                  </a:cubicBezTo>
                  <a:cubicBezTo>
                    <a:pt x="184" y="2422"/>
                    <a:pt x="283" y="2337"/>
                    <a:pt x="397" y="2238"/>
                  </a:cubicBezTo>
                  <a:cubicBezTo>
                    <a:pt x="638" y="2026"/>
                    <a:pt x="963" y="1714"/>
                    <a:pt x="1289" y="1360"/>
                  </a:cubicBezTo>
                  <a:cubicBezTo>
                    <a:pt x="1615" y="1006"/>
                    <a:pt x="1898" y="666"/>
                    <a:pt x="2097" y="411"/>
                  </a:cubicBezTo>
                  <a:cubicBezTo>
                    <a:pt x="2210" y="283"/>
                    <a:pt x="2309" y="142"/>
                    <a:pt x="2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5293282" y="3004859"/>
              <a:ext cx="52627" cy="54071"/>
            </a:xfrm>
            <a:custGeom>
              <a:avLst/>
              <a:gdLst/>
              <a:ahLst/>
              <a:cxnLst/>
              <a:rect l="l" t="t" r="r" b="b"/>
              <a:pathLst>
                <a:path w="1021" h="1049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510"/>
                    <a:pt x="511" y="907"/>
                    <a:pt x="1021" y="1048"/>
                  </a:cubicBezTo>
                  <a:cubicBezTo>
                    <a:pt x="794" y="921"/>
                    <a:pt x="610" y="779"/>
                    <a:pt x="426" y="609"/>
                  </a:cubicBezTo>
                  <a:cubicBezTo>
                    <a:pt x="256" y="425"/>
                    <a:pt x="128" y="2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5332715" y="2963210"/>
              <a:ext cx="61390" cy="54792"/>
            </a:xfrm>
            <a:custGeom>
              <a:avLst/>
              <a:gdLst/>
              <a:ahLst/>
              <a:cxnLst/>
              <a:rect l="l" t="t" r="r" b="b"/>
              <a:pathLst>
                <a:path w="1191" h="1063" extrusionOk="0">
                  <a:moveTo>
                    <a:pt x="1" y="1"/>
                  </a:moveTo>
                  <a:lnTo>
                    <a:pt x="1" y="1"/>
                  </a:lnTo>
                  <a:cubicBezTo>
                    <a:pt x="157" y="213"/>
                    <a:pt x="341" y="411"/>
                    <a:pt x="553" y="581"/>
                  </a:cubicBezTo>
                  <a:cubicBezTo>
                    <a:pt x="737" y="766"/>
                    <a:pt x="950" y="936"/>
                    <a:pt x="1191" y="1063"/>
                  </a:cubicBezTo>
                  <a:cubicBezTo>
                    <a:pt x="1007" y="879"/>
                    <a:pt x="808" y="695"/>
                    <a:pt x="596" y="525"/>
                  </a:cubicBezTo>
                  <a:cubicBezTo>
                    <a:pt x="412" y="341"/>
                    <a:pt x="213" y="15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5370704" y="2921251"/>
              <a:ext cx="64277" cy="42009"/>
            </a:xfrm>
            <a:custGeom>
              <a:avLst/>
              <a:gdLst/>
              <a:ahLst/>
              <a:cxnLst/>
              <a:rect l="l" t="t" r="r" b="b"/>
              <a:pathLst>
                <a:path w="1247" h="815" extrusionOk="0">
                  <a:moveTo>
                    <a:pt x="114" y="0"/>
                  </a:moveTo>
                  <a:cubicBezTo>
                    <a:pt x="75" y="0"/>
                    <a:pt x="36" y="7"/>
                    <a:pt x="0" y="21"/>
                  </a:cubicBezTo>
                  <a:cubicBezTo>
                    <a:pt x="510" y="106"/>
                    <a:pt x="949" y="390"/>
                    <a:pt x="1247" y="815"/>
                  </a:cubicBezTo>
                  <a:cubicBezTo>
                    <a:pt x="1233" y="744"/>
                    <a:pt x="1204" y="673"/>
                    <a:pt x="1148" y="602"/>
                  </a:cubicBezTo>
                  <a:cubicBezTo>
                    <a:pt x="1034" y="446"/>
                    <a:pt x="907" y="319"/>
                    <a:pt x="751" y="220"/>
                  </a:cubicBezTo>
                  <a:cubicBezTo>
                    <a:pt x="581" y="121"/>
                    <a:pt x="411" y="50"/>
                    <a:pt x="227" y="21"/>
                  </a:cubicBezTo>
                  <a:cubicBezTo>
                    <a:pt x="192" y="7"/>
                    <a:pt x="153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5453229" y="3184136"/>
              <a:ext cx="98606" cy="39793"/>
            </a:xfrm>
            <a:custGeom>
              <a:avLst/>
              <a:gdLst/>
              <a:ahLst/>
              <a:cxnLst/>
              <a:rect l="l" t="t" r="r" b="b"/>
              <a:pathLst>
                <a:path w="1913" h="772" extrusionOk="0">
                  <a:moveTo>
                    <a:pt x="564" y="0"/>
                  </a:moveTo>
                  <a:cubicBezTo>
                    <a:pt x="480" y="0"/>
                    <a:pt x="396" y="7"/>
                    <a:pt x="312" y="21"/>
                  </a:cubicBezTo>
                  <a:cubicBezTo>
                    <a:pt x="198" y="35"/>
                    <a:pt x="99" y="77"/>
                    <a:pt x="0" y="134"/>
                  </a:cubicBezTo>
                  <a:cubicBezTo>
                    <a:pt x="14" y="134"/>
                    <a:pt x="128" y="106"/>
                    <a:pt x="312" y="77"/>
                  </a:cubicBezTo>
                  <a:cubicBezTo>
                    <a:pt x="376" y="70"/>
                    <a:pt x="441" y="67"/>
                    <a:pt x="505" y="67"/>
                  </a:cubicBezTo>
                  <a:cubicBezTo>
                    <a:pt x="948" y="67"/>
                    <a:pt x="1378" y="236"/>
                    <a:pt x="1700" y="545"/>
                  </a:cubicBezTo>
                  <a:cubicBezTo>
                    <a:pt x="1841" y="687"/>
                    <a:pt x="1898" y="772"/>
                    <a:pt x="1912" y="772"/>
                  </a:cubicBezTo>
                  <a:cubicBezTo>
                    <a:pt x="1870" y="672"/>
                    <a:pt x="1813" y="587"/>
                    <a:pt x="1728" y="517"/>
                  </a:cubicBezTo>
                  <a:cubicBezTo>
                    <a:pt x="1431" y="184"/>
                    <a:pt x="1004" y="0"/>
                    <a:pt x="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5718226" y="3051560"/>
              <a:ext cx="16855" cy="77472"/>
            </a:xfrm>
            <a:custGeom>
              <a:avLst/>
              <a:gdLst/>
              <a:ahLst/>
              <a:cxnLst/>
              <a:rect l="l" t="t" r="r" b="b"/>
              <a:pathLst>
                <a:path w="327" h="1503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99" y="57"/>
                    <a:pt x="157" y="128"/>
                    <a:pt x="128" y="199"/>
                  </a:cubicBezTo>
                  <a:cubicBezTo>
                    <a:pt x="43" y="383"/>
                    <a:pt x="1" y="567"/>
                    <a:pt x="1" y="765"/>
                  </a:cubicBezTo>
                  <a:cubicBezTo>
                    <a:pt x="1" y="964"/>
                    <a:pt x="58" y="1162"/>
                    <a:pt x="171" y="1318"/>
                  </a:cubicBezTo>
                  <a:cubicBezTo>
                    <a:pt x="242" y="1445"/>
                    <a:pt x="327" y="1502"/>
                    <a:pt x="327" y="1502"/>
                  </a:cubicBezTo>
                  <a:cubicBezTo>
                    <a:pt x="298" y="1431"/>
                    <a:pt x="256" y="1360"/>
                    <a:pt x="213" y="1304"/>
                  </a:cubicBezTo>
                  <a:cubicBezTo>
                    <a:pt x="128" y="1134"/>
                    <a:pt x="72" y="950"/>
                    <a:pt x="72" y="765"/>
                  </a:cubicBezTo>
                  <a:cubicBezTo>
                    <a:pt x="86" y="581"/>
                    <a:pt x="114" y="397"/>
                    <a:pt x="185" y="227"/>
                  </a:cubicBezTo>
                  <a:cubicBezTo>
                    <a:pt x="213" y="156"/>
                    <a:pt x="228" y="7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4407670" y="1507296"/>
              <a:ext cx="173754" cy="685754"/>
            </a:xfrm>
            <a:custGeom>
              <a:avLst/>
              <a:gdLst/>
              <a:ahLst/>
              <a:cxnLst/>
              <a:rect l="l" t="t" r="r" b="b"/>
              <a:pathLst>
                <a:path w="5638" h="16848" extrusionOk="0">
                  <a:moveTo>
                    <a:pt x="1686" y="1"/>
                  </a:moveTo>
                  <a:cubicBezTo>
                    <a:pt x="369" y="2664"/>
                    <a:pt x="921" y="6899"/>
                    <a:pt x="354" y="9803"/>
                  </a:cubicBezTo>
                  <a:cubicBezTo>
                    <a:pt x="156" y="10851"/>
                    <a:pt x="0" y="11942"/>
                    <a:pt x="241" y="12990"/>
                  </a:cubicBezTo>
                  <a:cubicBezTo>
                    <a:pt x="411" y="13670"/>
                    <a:pt x="680" y="14321"/>
                    <a:pt x="1020" y="14945"/>
                  </a:cubicBezTo>
                  <a:cubicBezTo>
                    <a:pt x="1374" y="15596"/>
                    <a:pt x="1771" y="16262"/>
                    <a:pt x="2408" y="16630"/>
                  </a:cubicBezTo>
                  <a:cubicBezTo>
                    <a:pt x="2661" y="16773"/>
                    <a:pt x="2958" y="16848"/>
                    <a:pt x="3249" y="16848"/>
                  </a:cubicBezTo>
                  <a:cubicBezTo>
                    <a:pt x="3708" y="16848"/>
                    <a:pt x="4152" y="16661"/>
                    <a:pt x="4377" y="16262"/>
                  </a:cubicBezTo>
                  <a:cubicBezTo>
                    <a:pt x="4646" y="15780"/>
                    <a:pt x="4519" y="15157"/>
                    <a:pt x="4731" y="14647"/>
                  </a:cubicBezTo>
                  <a:cubicBezTo>
                    <a:pt x="4986" y="14109"/>
                    <a:pt x="5638" y="13684"/>
                    <a:pt x="5567" y="13061"/>
                  </a:cubicBezTo>
                  <a:cubicBezTo>
                    <a:pt x="5496" y="12565"/>
                    <a:pt x="4972" y="12253"/>
                    <a:pt x="4845" y="11772"/>
                  </a:cubicBezTo>
                  <a:cubicBezTo>
                    <a:pt x="4703" y="11205"/>
                    <a:pt x="5142" y="10681"/>
                    <a:pt x="5213" y="10100"/>
                  </a:cubicBezTo>
                  <a:cubicBezTo>
                    <a:pt x="5284" y="9534"/>
                    <a:pt x="5015" y="9024"/>
                    <a:pt x="4873" y="8485"/>
                  </a:cubicBezTo>
                  <a:cubicBezTo>
                    <a:pt x="4576" y="7395"/>
                    <a:pt x="4802" y="6247"/>
                    <a:pt x="4901" y="5128"/>
                  </a:cubicBezTo>
                  <a:cubicBezTo>
                    <a:pt x="5015" y="4009"/>
                    <a:pt x="5071" y="1927"/>
                    <a:pt x="3244" y="695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3903811" y="2014042"/>
              <a:ext cx="604623" cy="1133217"/>
            </a:xfrm>
            <a:custGeom>
              <a:avLst/>
              <a:gdLst/>
              <a:ahLst/>
              <a:cxnLst/>
              <a:rect l="l" t="t" r="r" b="b"/>
              <a:pathLst>
                <a:path w="11730" h="21985" extrusionOk="0">
                  <a:moveTo>
                    <a:pt x="5369" y="0"/>
                  </a:moveTo>
                  <a:cubicBezTo>
                    <a:pt x="5369" y="0"/>
                    <a:pt x="4208" y="142"/>
                    <a:pt x="3429" y="694"/>
                  </a:cubicBezTo>
                  <a:cubicBezTo>
                    <a:pt x="2168" y="1587"/>
                    <a:pt x="1304" y="3556"/>
                    <a:pt x="879" y="6389"/>
                  </a:cubicBezTo>
                  <a:cubicBezTo>
                    <a:pt x="525" y="8740"/>
                    <a:pt x="298" y="11318"/>
                    <a:pt x="185" y="13032"/>
                  </a:cubicBezTo>
                  <a:cubicBezTo>
                    <a:pt x="15" y="15652"/>
                    <a:pt x="1" y="16828"/>
                    <a:pt x="185" y="17409"/>
                  </a:cubicBezTo>
                  <a:cubicBezTo>
                    <a:pt x="483" y="18358"/>
                    <a:pt x="1007" y="21658"/>
                    <a:pt x="3174" y="21984"/>
                  </a:cubicBezTo>
                  <a:cubicBezTo>
                    <a:pt x="3627" y="21333"/>
                    <a:pt x="3967" y="20610"/>
                    <a:pt x="4208" y="19859"/>
                  </a:cubicBezTo>
                  <a:cubicBezTo>
                    <a:pt x="4505" y="18783"/>
                    <a:pt x="5497" y="15766"/>
                    <a:pt x="8287" y="15397"/>
                  </a:cubicBezTo>
                  <a:cubicBezTo>
                    <a:pt x="8528" y="15369"/>
                    <a:pt x="11333" y="14944"/>
                    <a:pt x="11333" y="14944"/>
                  </a:cubicBezTo>
                  <a:cubicBezTo>
                    <a:pt x="11333" y="14944"/>
                    <a:pt x="11149" y="12253"/>
                    <a:pt x="11149" y="11190"/>
                  </a:cubicBezTo>
                  <a:cubicBezTo>
                    <a:pt x="11149" y="10652"/>
                    <a:pt x="11333" y="9661"/>
                    <a:pt x="11503" y="8782"/>
                  </a:cubicBezTo>
                  <a:cubicBezTo>
                    <a:pt x="11730" y="7678"/>
                    <a:pt x="11418" y="6502"/>
                    <a:pt x="11106" y="5411"/>
                  </a:cubicBezTo>
                  <a:cubicBezTo>
                    <a:pt x="10809" y="4320"/>
                    <a:pt x="10582" y="2847"/>
                    <a:pt x="10384" y="2465"/>
                  </a:cubicBezTo>
                  <a:cubicBezTo>
                    <a:pt x="10115" y="1997"/>
                    <a:pt x="9704" y="1629"/>
                    <a:pt x="9237" y="1374"/>
                  </a:cubicBezTo>
                  <a:lnTo>
                    <a:pt x="5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4019944" y="2810427"/>
              <a:ext cx="271642" cy="201026"/>
            </a:xfrm>
            <a:custGeom>
              <a:avLst/>
              <a:gdLst/>
              <a:ahLst/>
              <a:cxnLst/>
              <a:rect l="l" t="t" r="r" b="b"/>
              <a:pathLst>
                <a:path w="5270" h="3900" extrusionOk="0">
                  <a:moveTo>
                    <a:pt x="4865" y="0"/>
                  </a:moveTo>
                  <a:cubicBezTo>
                    <a:pt x="4656" y="0"/>
                    <a:pt x="4448" y="26"/>
                    <a:pt x="4250" y="61"/>
                  </a:cubicBezTo>
                  <a:cubicBezTo>
                    <a:pt x="3881" y="132"/>
                    <a:pt x="3527" y="231"/>
                    <a:pt x="3187" y="387"/>
                  </a:cubicBezTo>
                  <a:cubicBezTo>
                    <a:pt x="2762" y="557"/>
                    <a:pt x="2380" y="797"/>
                    <a:pt x="2026" y="1095"/>
                  </a:cubicBezTo>
                  <a:cubicBezTo>
                    <a:pt x="1431" y="1647"/>
                    <a:pt x="907" y="2299"/>
                    <a:pt x="496" y="3007"/>
                  </a:cubicBezTo>
                  <a:cubicBezTo>
                    <a:pt x="340" y="3276"/>
                    <a:pt x="213" y="3503"/>
                    <a:pt x="128" y="3659"/>
                  </a:cubicBezTo>
                  <a:cubicBezTo>
                    <a:pt x="71" y="3730"/>
                    <a:pt x="43" y="3815"/>
                    <a:pt x="0" y="3900"/>
                  </a:cubicBezTo>
                  <a:cubicBezTo>
                    <a:pt x="57" y="3829"/>
                    <a:pt x="113" y="3758"/>
                    <a:pt x="156" y="3673"/>
                  </a:cubicBezTo>
                  <a:lnTo>
                    <a:pt x="553" y="3050"/>
                  </a:lnTo>
                  <a:cubicBezTo>
                    <a:pt x="978" y="2341"/>
                    <a:pt x="1487" y="1718"/>
                    <a:pt x="2082" y="1151"/>
                  </a:cubicBezTo>
                  <a:cubicBezTo>
                    <a:pt x="2422" y="868"/>
                    <a:pt x="2805" y="627"/>
                    <a:pt x="3216" y="443"/>
                  </a:cubicBezTo>
                  <a:cubicBezTo>
                    <a:pt x="3556" y="302"/>
                    <a:pt x="3896" y="188"/>
                    <a:pt x="4264" y="117"/>
                  </a:cubicBezTo>
                  <a:cubicBezTo>
                    <a:pt x="4505" y="61"/>
                    <a:pt x="4745" y="32"/>
                    <a:pt x="4986" y="32"/>
                  </a:cubicBezTo>
                  <a:lnTo>
                    <a:pt x="5270" y="32"/>
                  </a:lnTo>
                  <a:cubicBezTo>
                    <a:pt x="5241" y="18"/>
                    <a:pt x="5213" y="18"/>
                    <a:pt x="5199" y="18"/>
                  </a:cubicBezTo>
                  <a:cubicBezTo>
                    <a:pt x="5128" y="4"/>
                    <a:pt x="5057" y="4"/>
                    <a:pt x="5000" y="4"/>
                  </a:cubicBezTo>
                  <a:cubicBezTo>
                    <a:pt x="4955" y="2"/>
                    <a:pt x="4910" y="0"/>
                    <a:pt x="4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3999480" y="2831046"/>
              <a:ext cx="186954" cy="155357"/>
            </a:xfrm>
            <a:custGeom>
              <a:avLst/>
              <a:gdLst/>
              <a:ahLst/>
              <a:cxnLst/>
              <a:rect l="l" t="t" r="r" b="b"/>
              <a:pathLst>
                <a:path w="3627" h="3014" extrusionOk="0">
                  <a:moveTo>
                    <a:pt x="3627" y="1"/>
                  </a:moveTo>
                  <a:lnTo>
                    <a:pt x="3627" y="1"/>
                  </a:lnTo>
                  <a:cubicBezTo>
                    <a:pt x="1984" y="497"/>
                    <a:pt x="1304" y="950"/>
                    <a:pt x="227" y="2281"/>
                  </a:cubicBezTo>
                  <a:cubicBezTo>
                    <a:pt x="128" y="2380"/>
                    <a:pt x="71" y="2508"/>
                    <a:pt x="29" y="2635"/>
                  </a:cubicBezTo>
                  <a:cubicBezTo>
                    <a:pt x="1" y="2777"/>
                    <a:pt x="57" y="2919"/>
                    <a:pt x="185" y="2990"/>
                  </a:cubicBezTo>
                  <a:cubicBezTo>
                    <a:pt x="218" y="3006"/>
                    <a:pt x="253" y="3014"/>
                    <a:pt x="288" y="3014"/>
                  </a:cubicBezTo>
                  <a:cubicBezTo>
                    <a:pt x="430" y="3014"/>
                    <a:pt x="578" y="2891"/>
                    <a:pt x="680" y="2777"/>
                  </a:cubicBezTo>
                  <a:cubicBezTo>
                    <a:pt x="1148" y="2253"/>
                    <a:pt x="1559" y="1686"/>
                    <a:pt x="2040" y="1162"/>
                  </a:cubicBezTo>
                  <a:cubicBezTo>
                    <a:pt x="2465" y="652"/>
                    <a:pt x="3004" y="256"/>
                    <a:pt x="3627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3945460" y="2264453"/>
              <a:ext cx="536429" cy="587613"/>
            </a:xfrm>
            <a:custGeom>
              <a:avLst/>
              <a:gdLst/>
              <a:ahLst/>
              <a:cxnLst/>
              <a:rect l="l" t="t" r="r" b="b"/>
              <a:pathLst>
                <a:path w="10407" h="11400" extrusionOk="0">
                  <a:moveTo>
                    <a:pt x="1020" y="1"/>
                  </a:moveTo>
                  <a:cubicBezTo>
                    <a:pt x="765" y="2423"/>
                    <a:pt x="0" y="7593"/>
                    <a:pt x="468" y="9590"/>
                  </a:cubicBezTo>
                  <a:cubicBezTo>
                    <a:pt x="638" y="10355"/>
                    <a:pt x="1063" y="10837"/>
                    <a:pt x="1714" y="11262"/>
                  </a:cubicBezTo>
                  <a:cubicBezTo>
                    <a:pt x="1863" y="11360"/>
                    <a:pt x="2050" y="11399"/>
                    <a:pt x="2257" y="11399"/>
                  </a:cubicBezTo>
                  <a:cubicBezTo>
                    <a:pt x="2797" y="11399"/>
                    <a:pt x="3471" y="11131"/>
                    <a:pt x="3952" y="10936"/>
                  </a:cubicBezTo>
                  <a:cubicBezTo>
                    <a:pt x="5695" y="10242"/>
                    <a:pt x="7352" y="9548"/>
                    <a:pt x="8712" y="8769"/>
                  </a:cubicBezTo>
                  <a:cubicBezTo>
                    <a:pt x="9052" y="8571"/>
                    <a:pt x="10072" y="7876"/>
                    <a:pt x="10312" y="7565"/>
                  </a:cubicBezTo>
                  <a:cubicBezTo>
                    <a:pt x="10391" y="7457"/>
                    <a:pt x="10406" y="7434"/>
                    <a:pt x="10391" y="7434"/>
                  </a:cubicBezTo>
                  <a:cubicBezTo>
                    <a:pt x="10379" y="7434"/>
                    <a:pt x="10348" y="7448"/>
                    <a:pt x="10314" y="7448"/>
                  </a:cubicBezTo>
                  <a:cubicBezTo>
                    <a:pt x="10261" y="7448"/>
                    <a:pt x="10199" y="7417"/>
                    <a:pt x="10171" y="7267"/>
                  </a:cubicBezTo>
                  <a:cubicBezTo>
                    <a:pt x="10157" y="7182"/>
                    <a:pt x="10114" y="7097"/>
                    <a:pt x="10043" y="7055"/>
                  </a:cubicBezTo>
                  <a:cubicBezTo>
                    <a:pt x="10002" y="7037"/>
                    <a:pt x="9960" y="7029"/>
                    <a:pt x="9919" y="7029"/>
                  </a:cubicBezTo>
                  <a:cubicBezTo>
                    <a:pt x="9861" y="7029"/>
                    <a:pt x="9803" y="7044"/>
                    <a:pt x="9746" y="7069"/>
                  </a:cubicBezTo>
                  <a:lnTo>
                    <a:pt x="6063" y="8486"/>
                  </a:lnTo>
                  <a:cubicBezTo>
                    <a:pt x="5533" y="8698"/>
                    <a:pt x="4955" y="8902"/>
                    <a:pt x="4388" y="8902"/>
                  </a:cubicBezTo>
                  <a:cubicBezTo>
                    <a:pt x="4199" y="8902"/>
                    <a:pt x="4010" y="8879"/>
                    <a:pt x="3825" y="8826"/>
                  </a:cubicBezTo>
                  <a:cubicBezTo>
                    <a:pt x="3046" y="8599"/>
                    <a:pt x="2508" y="7848"/>
                    <a:pt x="2323" y="7055"/>
                  </a:cubicBezTo>
                  <a:cubicBezTo>
                    <a:pt x="2139" y="6262"/>
                    <a:pt x="2238" y="5440"/>
                    <a:pt x="2380" y="4647"/>
                  </a:cubicBezTo>
                  <a:cubicBezTo>
                    <a:pt x="2508" y="3854"/>
                    <a:pt x="2734" y="2565"/>
                    <a:pt x="2734" y="2565"/>
                  </a:cubicBezTo>
                  <a:lnTo>
                    <a:pt x="1020" y="1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4071232" y="2727129"/>
              <a:ext cx="982602" cy="695394"/>
            </a:xfrm>
            <a:custGeom>
              <a:avLst/>
              <a:gdLst/>
              <a:ahLst/>
              <a:cxnLst/>
              <a:rect l="l" t="t" r="r" b="b"/>
              <a:pathLst>
                <a:path w="19063" h="13491" extrusionOk="0">
                  <a:moveTo>
                    <a:pt x="16676" y="1"/>
                  </a:moveTo>
                  <a:cubicBezTo>
                    <a:pt x="16622" y="1"/>
                    <a:pt x="16568" y="2"/>
                    <a:pt x="16513" y="5"/>
                  </a:cubicBezTo>
                  <a:cubicBezTo>
                    <a:pt x="15267" y="76"/>
                    <a:pt x="4175" y="1663"/>
                    <a:pt x="4175" y="1663"/>
                  </a:cubicBezTo>
                  <a:cubicBezTo>
                    <a:pt x="4175" y="1663"/>
                    <a:pt x="2504" y="2187"/>
                    <a:pt x="1838" y="3079"/>
                  </a:cubicBezTo>
                  <a:cubicBezTo>
                    <a:pt x="1158" y="3957"/>
                    <a:pt x="25" y="7994"/>
                    <a:pt x="25" y="7994"/>
                  </a:cubicBezTo>
                  <a:cubicBezTo>
                    <a:pt x="0" y="8032"/>
                    <a:pt x="2388" y="8372"/>
                    <a:pt x="4778" y="8372"/>
                  </a:cubicBezTo>
                  <a:cubicBezTo>
                    <a:pt x="5123" y="8372"/>
                    <a:pt x="5467" y="8365"/>
                    <a:pt x="5804" y="8348"/>
                  </a:cubicBezTo>
                  <a:cubicBezTo>
                    <a:pt x="8481" y="8221"/>
                    <a:pt x="14119" y="6125"/>
                    <a:pt x="14119" y="6125"/>
                  </a:cubicBezTo>
                  <a:lnTo>
                    <a:pt x="14119" y="6125"/>
                  </a:lnTo>
                  <a:cubicBezTo>
                    <a:pt x="13992" y="6932"/>
                    <a:pt x="13907" y="7754"/>
                    <a:pt x="13893" y="8575"/>
                  </a:cubicBezTo>
                  <a:cubicBezTo>
                    <a:pt x="13893" y="9694"/>
                    <a:pt x="14431" y="13490"/>
                    <a:pt x="14431" y="13490"/>
                  </a:cubicBezTo>
                  <a:lnTo>
                    <a:pt x="19063" y="13490"/>
                  </a:lnTo>
                  <a:lnTo>
                    <a:pt x="19063" y="5346"/>
                  </a:lnTo>
                  <a:cubicBezTo>
                    <a:pt x="19063" y="5346"/>
                    <a:pt x="18921" y="2286"/>
                    <a:pt x="18921" y="1776"/>
                  </a:cubicBezTo>
                  <a:cubicBezTo>
                    <a:pt x="18907" y="1039"/>
                    <a:pt x="18066" y="1"/>
                    <a:pt x="16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4117057" y="2995787"/>
              <a:ext cx="43092" cy="5721"/>
            </a:xfrm>
            <a:custGeom>
              <a:avLst/>
              <a:gdLst/>
              <a:ahLst/>
              <a:cxnLst/>
              <a:rect l="l" t="t" r="r" b="b"/>
              <a:pathLst>
                <a:path w="836" h="111" extrusionOk="0">
                  <a:moveTo>
                    <a:pt x="311" y="0"/>
                  </a:moveTo>
                  <a:cubicBezTo>
                    <a:pt x="208" y="0"/>
                    <a:pt x="104" y="14"/>
                    <a:pt x="0" y="34"/>
                  </a:cubicBezTo>
                  <a:cubicBezTo>
                    <a:pt x="128" y="91"/>
                    <a:pt x="269" y="105"/>
                    <a:pt x="411" y="105"/>
                  </a:cubicBezTo>
                  <a:cubicBezTo>
                    <a:pt x="446" y="109"/>
                    <a:pt x="482" y="111"/>
                    <a:pt x="517" y="111"/>
                  </a:cubicBezTo>
                  <a:cubicBezTo>
                    <a:pt x="623" y="111"/>
                    <a:pt x="730" y="95"/>
                    <a:pt x="836" y="63"/>
                  </a:cubicBezTo>
                  <a:cubicBezTo>
                    <a:pt x="694" y="20"/>
                    <a:pt x="553" y="6"/>
                    <a:pt x="425" y="6"/>
                  </a:cubicBezTo>
                  <a:cubicBezTo>
                    <a:pt x="387" y="2"/>
                    <a:pt x="349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4203190" y="2994137"/>
              <a:ext cx="43143" cy="5721"/>
            </a:xfrm>
            <a:custGeom>
              <a:avLst/>
              <a:gdLst/>
              <a:ahLst/>
              <a:cxnLst/>
              <a:rect l="l" t="t" r="r" b="b"/>
              <a:pathLst>
                <a:path w="837" h="111" extrusionOk="0">
                  <a:moveTo>
                    <a:pt x="532" y="1"/>
                  </a:moveTo>
                  <a:cubicBezTo>
                    <a:pt x="351" y="1"/>
                    <a:pt x="173" y="26"/>
                    <a:pt x="1" y="81"/>
                  </a:cubicBezTo>
                  <a:cubicBezTo>
                    <a:pt x="88" y="98"/>
                    <a:pt x="176" y="110"/>
                    <a:pt x="263" y="110"/>
                  </a:cubicBezTo>
                  <a:cubicBezTo>
                    <a:pt x="317" y="110"/>
                    <a:pt x="371" y="106"/>
                    <a:pt x="426" y="95"/>
                  </a:cubicBezTo>
                  <a:cubicBezTo>
                    <a:pt x="567" y="95"/>
                    <a:pt x="709" y="66"/>
                    <a:pt x="836" y="24"/>
                  </a:cubicBezTo>
                  <a:cubicBezTo>
                    <a:pt x="735" y="9"/>
                    <a:pt x="633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4289374" y="2983158"/>
              <a:ext cx="42370" cy="7629"/>
            </a:xfrm>
            <a:custGeom>
              <a:avLst/>
              <a:gdLst/>
              <a:ahLst/>
              <a:cxnLst/>
              <a:rect l="l" t="t" r="r" b="b"/>
              <a:pathLst>
                <a:path w="822" h="148" extrusionOk="0">
                  <a:moveTo>
                    <a:pt x="646" y="1"/>
                  </a:moveTo>
                  <a:cubicBezTo>
                    <a:pt x="563" y="1"/>
                    <a:pt x="480" y="8"/>
                    <a:pt x="397" y="24"/>
                  </a:cubicBezTo>
                  <a:cubicBezTo>
                    <a:pt x="255" y="39"/>
                    <a:pt x="113" y="67"/>
                    <a:pt x="0" y="138"/>
                  </a:cubicBezTo>
                  <a:cubicBezTo>
                    <a:pt x="53" y="144"/>
                    <a:pt x="111" y="147"/>
                    <a:pt x="169" y="147"/>
                  </a:cubicBezTo>
                  <a:cubicBezTo>
                    <a:pt x="252" y="147"/>
                    <a:pt x="336" y="140"/>
                    <a:pt x="411" y="124"/>
                  </a:cubicBezTo>
                  <a:cubicBezTo>
                    <a:pt x="552" y="109"/>
                    <a:pt x="694" y="67"/>
                    <a:pt x="822" y="10"/>
                  </a:cubicBezTo>
                  <a:cubicBezTo>
                    <a:pt x="763" y="4"/>
                    <a:pt x="704" y="1"/>
                    <a:pt x="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4374064" y="2967333"/>
              <a:ext cx="42370" cy="9330"/>
            </a:xfrm>
            <a:custGeom>
              <a:avLst/>
              <a:gdLst/>
              <a:ahLst/>
              <a:cxnLst/>
              <a:rect l="l" t="t" r="r" b="b"/>
              <a:pathLst>
                <a:path w="822" h="181" extrusionOk="0">
                  <a:moveTo>
                    <a:pt x="716" y="0"/>
                  </a:moveTo>
                  <a:cubicBezTo>
                    <a:pt x="610" y="0"/>
                    <a:pt x="507" y="16"/>
                    <a:pt x="411" y="48"/>
                  </a:cubicBezTo>
                  <a:cubicBezTo>
                    <a:pt x="269" y="62"/>
                    <a:pt x="128" y="105"/>
                    <a:pt x="0" y="176"/>
                  </a:cubicBezTo>
                  <a:cubicBezTo>
                    <a:pt x="36" y="179"/>
                    <a:pt x="71" y="181"/>
                    <a:pt x="106" y="181"/>
                  </a:cubicBezTo>
                  <a:cubicBezTo>
                    <a:pt x="213" y="181"/>
                    <a:pt x="319" y="165"/>
                    <a:pt x="425" y="133"/>
                  </a:cubicBezTo>
                  <a:cubicBezTo>
                    <a:pt x="567" y="119"/>
                    <a:pt x="694" y="76"/>
                    <a:pt x="822" y="6"/>
                  </a:cubicBezTo>
                  <a:cubicBezTo>
                    <a:pt x="786" y="2"/>
                    <a:pt x="751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4458754" y="2949086"/>
              <a:ext cx="42370" cy="9794"/>
            </a:xfrm>
            <a:custGeom>
              <a:avLst/>
              <a:gdLst/>
              <a:ahLst/>
              <a:cxnLst/>
              <a:rect l="l" t="t" r="r" b="b"/>
              <a:pathLst>
                <a:path w="822" h="190" extrusionOk="0">
                  <a:moveTo>
                    <a:pt x="714" y="0"/>
                  </a:moveTo>
                  <a:cubicBezTo>
                    <a:pt x="604" y="0"/>
                    <a:pt x="493" y="16"/>
                    <a:pt x="397" y="48"/>
                  </a:cubicBezTo>
                  <a:cubicBezTo>
                    <a:pt x="255" y="62"/>
                    <a:pt x="114" y="105"/>
                    <a:pt x="0" y="190"/>
                  </a:cubicBezTo>
                  <a:cubicBezTo>
                    <a:pt x="142" y="190"/>
                    <a:pt x="284" y="175"/>
                    <a:pt x="411" y="133"/>
                  </a:cubicBezTo>
                  <a:cubicBezTo>
                    <a:pt x="553" y="119"/>
                    <a:pt x="694" y="76"/>
                    <a:pt x="822" y="5"/>
                  </a:cubicBezTo>
                  <a:cubicBezTo>
                    <a:pt x="786" y="2"/>
                    <a:pt x="750" y="0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4542722" y="2930375"/>
              <a:ext cx="42370" cy="8814"/>
            </a:xfrm>
            <a:custGeom>
              <a:avLst/>
              <a:gdLst/>
              <a:ahLst/>
              <a:cxnLst/>
              <a:rect l="l" t="t" r="r" b="b"/>
              <a:pathLst>
                <a:path w="822" h="171" extrusionOk="0">
                  <a:moveTo>
                    <a:pt x="822" y="0"/>
                  </a:moveTo>
                  <a:cubicBezTo>
                    <a:pt x="539" y="0"/>
                    <a:pt x="255" y="57"/>
                    <a:pt x="0" y="170"/>
                  </a:cubicBezTo>
                  <a:cubicBezTo>
                    <a:pt x="284" y="170"/>
                    <a:pt x="567" y="114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4627412" y="2912540"/>
              <a:ext cx="42370" cy="8814"/>
            </a:xfrm>
            <a:custGeom>
              <a:avLst/>
              <a:gdLst/>
              <a:ahLst/>
              <a:cxnLst/>
              <a:rect l="l" t="t" r="r" b="b"/>
              <a:pathLst>
                <a:path w="822" h="171" extrusionOk="0">
                  <a:moveTo>
                    <a:pt x="714" y="1"/>
                  </a:moveTo>
                  <a:cubicBezTo>
                    <a:pt x="604" y="1"/>
                    <a:pt x="493" y="17"/>
                    <a:pt x="397" y="49"/>
                  </a:cubicBezTo>
                  <a:cubicBezTo>
                    <a:pt x="255" y="63"/>
                    <a:pt x="114" y="105"/>
                    <a:pt x="0" y="162"/>
                  </a:cubicBezTo>
                  <a:cubicBezTo>
                    <a:pt x="47" y="167"/>
                    <a:pt x="98" y="171"/>
                    <a:pt x="149" y="171"/>
                  </a:cubicBezTo>
                  <a:cubicBezTo>
                    <a:pt x="238" y="171"/>
                    <a:pt x="330" y="161"/>
                    <a:pt x="411" y="134"/>
                  </a:cubicBezTo>
                  <a:cubicBezTo>
                    <a:pt x="553" y="120"/>
                    <a:pt x="695" y="77"/>
                    <a:pt x="822" y="6"/>
                  </a:cubicBezTo>
                  <a:cubicBezTo>
                    <a:pt x="787" y="3"/>
                    <a:pt x="750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4712102" y="2898520"/>
              <a:ext cx="42422" cy="7526"/>
            </a:xfrm>
            <a:custGeom>
              <a:avLst/>
              <a:gdLst/>
              <a:ahLst/>
              <a:cxnLst/>
              <a:rect l="l" t="t" r="r" b="b"/>
              <a:pathLst>
                <a:path w="823" h="146" extrusionOk="0">
                  <a:moveTo>
                    <a:pt x="667" y="1"/>
                  </a:moveTo>
                  <a:cubicBezTo>
                    <a:pt x="579" y="1"/>
                    <a:pt x="492" y="10"/>
                    <a:pt x="411" y="37"/>
                  </a:cubicBezTo>
                  <a:cubicBezTo>
                    <a:pt x="270" y="37"/>
                    <a:pt x="128" y="66"/>
                    <a:pt x="1" y="137"/>
                  </a:cubicBezTo>
                  <a:cubicBezTo>
                    <a:pt x="59" y="142"/>
                    <a:pt x="118" y="146"/>
                    <a:pt x="176" y="146"/>
                  </a:cubicBezTo>
                  <a:cubicBezTo>
                    <a:pt x="257" y="146"/>
                    <a:pt x="337" y="139"/>
                    <a:pt x="411" y="122"/>
                  </a:cubicBezTo>
                  <a:cubicBezTo>
                    <a:pt x="553" y="108"/>
                    <a:pt x="695" y="80"/>
                    <a:pt x="822" y="9"/>
                  </a:cubicBezTo>
                  <a:cubicBezTo>
                    <a:pt x="770" y="4"/>
                    <a:pt x="718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4797514" y="2890375"/>
              <a:ext cx="43143" cy="5773"/>
            </a:xfrm>
            <a:custGeom>
              <a:avLst/>
              <a:gdLst/>
              <a:ahLst/>
              <a:cxnLst/>
              <a:rect l="l" t="t" r="r" b="b"/>
              <a:pathLst>
                <a:path w="837" h="112" extrusionOk="0">
                  <a:moveTo>
                    <a:pt x="528" y="0"/>
                  </a:moveTo>
                  <a:cubicBezTo>
                    <a:pt x="489" y="0"/>
                    <a:pt x="450" y="4"/>
                    <a:pt x="412" y="11"/>
                  </a:cubicBezTo>
                  <a:cubicBezTo>
                    <a:pt x="387" y="9"/>
                    <a:pt x="363" y="8"/>
                    <a:pt x="339" y="8"/>
                  </a:cubicBezTo>
                  <a:cubicBezTo>
                    <a:pt x="222" y="8"/>
                    <a:pt x="106" y="35"/>
                    <a:pt x="1" y="82"/>
                  </a:cubicBezTo>
                  <a:cubicBezTo>
                    <a:pt x="88" y="100"/>
                    <a:pt x="176" y="112"/>
                    <a:pt x="264" y="112"/>
                  </a:cubicBezTo>
                  <a:cubicBezTo>
                    <a:pt x="318" y="112"/>
                    <a:pt x="372" y="107"/>
                    <a:pt x="426" y="96"/>
                  </a:cubicBezTo>
                  <a:cubicBezTo>
                    <a:pt x="460" y="100"/>
                    <a:pt x="495" y="102"/>
                    <a:pt x="531" y="102"/>
                  </a:cubicBezTo>
                  <a:cubicBezTo>
                    <a:pt x="629" y="102"/>
                    <a:pt x="733" y="89"/>
                    <a:pt x="837" y="68"/>
                  </a:cubicBezTo>
                  <a:cubicBezTo>
                    <a:pt x="743" y="26"/>
                    <a:pt x="63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4877874" y="2912076"/>
              <a:ext cx="13917" cy="40978"/>
            </a:xfrm>
            <a:custGeom>
              <a:avLst/>
              <a:gdLst/>
              <a:ahLst/>
              <a:cxnLst/>
              <a:rect l="l" t="t" r="r" b="b"/>
              <a:pathLst>
                <a:path w="270" h="795" extrusionOk="0">
                  <a:moveTo>
                    <a:pt x="17" y="0"/>
                  </a:moveTo>
                  <a:cubicBezTo>
                    <a:pt x="16" y="0"/>
                    <a:pt x="15" y="0"/>
                    <a:pt x="14" y="1"/>
                  </a:cubicBezTo>
                  <a:cubicBezTo>
                    <a:pt x="0" y="15"/>
                    <a:pt x="99" y="171"/>
                    <a:pt x="142" y="398"/>
                  </a:cubicBezTo>
                  <a:cubicBezTo>
                    <a:pt x="156" y="525"/>
                    <a:pt x="184" y="667"/>
                    <a:pt x="241" y="794"/>
                  </a:cubicBezTo>
                  <a:cubicBezTo>
                    <a:pt x="269" y="653"/>
                    <a:pt x="269" y="511"/>
                    <a:pt x="227" y="369"/>
                  </a:cubicBezTo>
                  <a:cubicBezTo>
                    <a:pt x="173" y="140"/>
                    <a:pt x="41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4889523" y="2996096"/>
              <a:ext cx="6649" cy="43092"/>
            </a:xfrm>
            <a:custGeom>
              <a:avLst/>
              <a:gdLst/>
              <a:ahLst/>
              <a:cxnLst/>
              <a:rect l="l" t="t" r="r" b="b"/>
              <a:pathLst>
                <a:path w="129" h="836" extrusionOk="0">
                  <a:moveTo>
                    <a:pt x="43" y="0"/>
                  </a:moveTo>
                  <a:cubicBezTo>
                    <a:pt x="1" y="283"/>
                    <a:pt x="1" y="567"/>
                    <a:pt x="71" y="836"/>
                  </a:cubicBezTo>
                  <a:cubicBezTo>
                    <a:pt x="128" y="552"/>
                    <a:pt x="114" y="269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4893183" y="3082229"/>
              <a:ext cx="6598" cy="43143"/>
            </a:xfrm>
            <a:custGeom>
              <a:avLst/>
              <a:gdLst/>
              <a:ahLst/>
              <a:cxnLst/>
              <a:rect l="l" t="t" r="r" b="b"/>
              <a:pathLst>
                <a:path w="128" h="837" extrusionOk="0">
                  <a:moveTo>
                    <a:pt x="43" y="1"/>
                  </a:moveTo>
                  <a:cubicBezTo>
                    <a:pt x="15" y="142"/>
                    <a:pt x="0" y="284"/>
                    <a:pt x="29" y="425"/>
                  </a:cubicBezTo>
                  <a:cubicBezTo>
                    <a:pt x="15" y="567"/>
                    <a:pt x="43" y="709"/>
                    <a:pt x="85" y="836"/>
                  </a:cubicBezTo>
                  <a:cubicBezTo>
                    <a:pt x="128" y="695"/>
                    <a:pt x="128" y="553"/>
                    <a:pt x="114" y="425"/>
                  </a:cubicBezTo>
                  <a:cubicBezTo>
                    <a:pt x="114" y="270"/>
                    <a:pt x="100" y="142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4897564" y="3169136"/>
              <a:ext cx="7371" cy="43092"/>
            </a:xfrm>
            <a:custGeom>
              <a:avLst/>
              <a:gdLst/>
              <a:ahLst/>
              <a:cxnLst/>
              <a:rect l="l" t="t" r="r" b="b"/>
              <a:pathLst>
                <a:path w="143" h="836" extrusionOk="0">
                  <a:moveTo>
                    <a:pt x="43" y="0"/>
                  </a:moveTo>
                  <a:cubicBezTo>
                    <a:pt x="15" y="128"/>
                    <a:pt x="0" y="269"/>
                    <a:pt x="29" y="411"/>
                  </a:cubicBezTo>
                  <a:cubicBezTo>
                    <a:pt x="15" y="553"/>
                    <a:pt x="43" y="694"/>
                    <a:pt x="100" y="836"/>
                  </a:cubicBezTo>
                  <a:cubicBezTo>
                    <a:pt x="128" y="694"/>
                    <a:pt x="142" y="553"/>
                    <a:pt x="114" y="411"/>
                  </a:cubicBezTo>
                  <a:cubicBezTo>
                    <a:pt x="114" y="269"/>
                    <a:pt x="100" y="128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4902667" y="3254548"/>
              <a:ext cx="6649" cy="43143"/>
            </a:xfrm>
            <a:custGeom>
              <a:avLst/>
              <a:gdLst/>
              <a:ahLst/>
              <a:cxnLst/>
              <a:rect l="l" t="t" r="r" b="b"/>
              <a:pathLst>
                <a:path w="129" h="837" extrusionOk="0">
                  <a:moveTo>
                    <a:pt x="43" y="0"/>
                  </a:moveTo>
                  <a:cubicBezTo>
                    <a:pt x="15" y="142"/>
                    <a:pt x="1" y="284"/>
                    <a:pt x="29" y="425"/>
                  </a:cubicBezTo>
                  <a:cubicBezTo>
                    <a:pt x="15" y="567"/>
                    <a:pt x="43" y="709"/>
                    <a:pt x="100" y="836"/>
                  </a:cubicBezTo>
                  <a:cubicBezTo>
                    <a:pt x="128" y="695"/>
                    <a:pt x="128" y="553"/>
                    <a:pt x="114" y="425"/>
                  </a:cubicBezTo>
                  <a:cubicBezTo>
                    <a:pt x="128" y="270"/>
                    <a:pt x="100" y="128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4906327" y="3340681"/>
              <a:ext cx="6598" cy="43143"/>
            </a:xfrm>
            <a:custGeom>
              <a:avLst/>
              <a:gdLst/>
              <a:ahLst/>
              <a:cxnLst/>
              <a:rect l="l" t="t" r="r" b="b"/>
              <a:pathLst>
                <a:path w="128" h="837" extrusionOk="0">
                  <a:moveTo>
                    <a:pt x="57" y="1"/>
                  </a:moveTo>
                  <a:cubicBezTo>
                    <a:pt x="15" y="143"/>
                    <a:pt x="0" y="284"/>
                    <a:pt x="29" y="426"/>
                  </a:cubicBezTo>
                  <a:cubicBezTo>
                    <a:pt x="15" y="567"/>
                    <a:pt x="43" y="709"/>
                    <a:pt x="85" y="837"/>
                  </a:cubicBezTo>
                  <a:cubicBezTo>
                    <a:pt x="128" y="695"/>
                    <a:pt x="128" y="553"/>
                    <a:pt x="114" y="426"/>
                  </a:cubicBezTo>
                  <a:cubicBezTo>
                    <a:pt x="128" y="284"/>
                    <a:pt x="100" y="143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4799009" y="2837644"/>
              <a:ext cx="89121" cy="210304"/>
            </a:xfrm>
            <a:custGeom>
              <a:avLst/>
              <a:gdLst/>
              <a:ahLst/>
              <a:cxnLst/>
              <a:rect l="l" t="t" r="r" b="b"/>
              <a:pathLst>
                <a:path w="1729" h="4080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1686" y="43"/>
                    <a:pt x="1643" y="85"/>
                    <a:pt x="1615" y="142"/>
                  </a:cubicBezTo>
                  <a:cubicBezTo>
                    <a:pt x="1558" y="227"/>
                    <a:pt x="1473" y="369"/>
                    <a:pt x="1374" y="553"/>
                  </a:cubicBezTo>
                  <a:cubicBezTo>
                    <a:pt x="1190" y="907"/>
                    <a:pt x="921" y="1403"/>
                    <a:pt x="694" y="1969"/>
                  </a:cubicBezTo>
                  <a:cubicBezTo>
                    <a:pt x="468" y="2536"/>
                    <a:pt x="284" y="3060"/>
                    <a:pt x="156" y="3442"/>
                  </a:cubicBezTo>
                  <a:cubicBezTo>
                    <a:pt x="99" y="3641"/>
                    <a:pt x="57" y="3796"/>
                    <a:pt x="29" y="3896"/>
                  </a:cubicBezTo>
                  <a:cubicBezTo>
                    <a:pt x="14" y="3952"/>
                    <a:pt x="0" y="4023"/>
                    <a:pt x="0" y="4080"/>
                  </a:cubicBezTo>
                  <a:cubicBezTo>
                    <a:pt x="85" y="3881"/>
                    <a:pt x="156" y="3669"/>
                    <a:pt x="227" y="3456"/>
                  </a:cubicBezTo>
                  <a:cubicBezTo>
                    <a:pt x="354" y="3088"/>
                    <a:pt x="538" y="2564"/>
                    <a:pt x="779" y="1997"/>
                  </a:cubicBezTo>
                  <a:cubicBezTo>
                    <a:pt x="1020" y="1445"/>
                    <a:pt x="1261" y="935"/>
                    <a:pt x="1445" y="581"/>
                  </a:cubicBezTo>
                  <a:cubicBezTo>
                    <a:pt x="1544" y="397"/>
                    <a:pt x="1643" y="199"/>
                    <a:pt x="1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4794627" y="2914293"/>
              <a:ext cx="167985" cy="137316"/>
            </a:xfrm>
            <a:custGeom>
              <a:avLst/>
              <a:gdLst/>
              <a:ahLst/>
              <a:cxnLst/>
              <a:rect l="l" t="t" r="r" b="b"/>
              <a:pathLst>
                <a:path w="3259" h="2664" extrusionOk="0">
                  <a:moveTo>
                    <a:pt x="3258" y="1"/>
                  </a:moveTo>
                  <a:cubicBezTo>
                    <a:pt x="3201" y="1"/>
                    <a:pt x="3145" y="15"/>
                    <a:pt x="3088" y="43"/>
                  </a:cubicBezTo>
                  <a:cubicBezTo>
                    <a:pt x="2947" y="86"/>
                    <a:pt x="2805" y="142"/>
                    <a:pt x="2663" y="213"/>
                  </a:cubicBezTo>
                  <a:cubicBezTo>
                    <a:pt x="1743" y="652"/>
                    <a:pt x="949" y="1304"/>
                    <a:pt x="340" y="2125"/>
                  </a:cubicBezTo>
                  <a:cubicBezTo>
                    <a:pt x="241" y="2253"/>
                    <a:pt x="156" y="2380"/>
                    <a:pt x="85" y="2508"/>
                  </a:cubicBezTo>
                  <a:cubicBezTo>
                    <a:pt x="57" y="2550"/>
                    <a:pt x="29" y="2607"/>
                    <a:pt x="0" y="2664"/>
                  </a:cubicBezTo>
                  <a:cubicBezTo>
                    <a:pt x="14" y="2664"/>
                    <a:pt x="142" y="2465"/>
                    <a:pt x="383" y="2168"/>
                  </a:cubicBezTo>
                  <a:cubicBezTo>
                    <a:pt x="694" y="1771"/>
                    <a:pt x="1048" y="1417"/>
                    <a:pt x="1445" y="1105"/>
                  </a:cubicBezTo>
                  <a:cubicBezTo>
                    <a:pt x="1827" y="780"/>
                    <a:pt x="2252" y="510"/>
                    <a:pt x="2692" y="270"/>
                  </a:cubicBezTo>
                  <a:cubicBezTo>
                    <a:pt x="3032" y="100"/>
                    <a:pt x="3258" y="15"/>
                    <a:pt x="3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4847204" y="2725634"/>
              <a:ext cx="206644" cy="302621"/>
            </a:xfrm>
            <a:custGeom>
              <a:avLst/>
              <a:gdLst/>
              <a:ahLst/>
              <a:cxnLst/>
              <a:rect l="l" t="t" r="r" b="b"/>
              <a:pathLst>
                <a:path w="4009" h="5871" extrusionOk="0">
                  <a:moveTo>
                    <a:pt x="1751" y="0"/>
                  </a:moveTo>
                  <a:cubicBezTo>
                    <a:pt x="1597" y="0"/>
                    <a:pt x="1439" y="10"/>
                    <a:pt x="1289" y="20"/>
                  </a:cubicBezTo>
                  <a:cubicBezTo>
                    <a:pt x="892" y="48"/>
                    <a:pt x="567" y="91"/>
                    <a:pt x="354" y="119"/>
                  </a:cubicBezTo>
                  <a:lnTo>
                    <a:pt x="99" y="162"/>
                  </a:lnTo>
                  <a:cubicBezTo>
                    <a:pt x="57" y="162"/>
                    <a:pt x="28" y="162"/>
                    <a:pt x="0" y="176"/>
                  </a:cubicBezTo>
                  <a:lnTo>
                    <a:pt x="99" y="176"/>
                  </a:lnTo>
                  <a:lnTo>
                    <a:pt x="354" y="162"/>
                  </a:lnTo>
                  <a:cubicBezTo>
                    <a:pt x="581" y="133"/>
                    <a:pt x="892" y="105"/>
                    <a:pt x="1289" y="91"/>
                  </a:cubicBezTo>
                  <a:cubicBezTo>
                    <a:pt x="1402" y="84"/>
                    <a:pt x="1512" y="80"/>
                    <a:pt x="1620" y="80"/>
                  </a:cubicBezTo>
                  <a:cubicBezTo>
                    <a:pt x="1728" y="80"/>
                    <a:pt x="1834" y="84"/>
                    <a:pt x="1941" y="91"/>
                  </a:cubicBezTo>
                  <a:cubicBezTo>
                    <a:pt x="2181" y="105"/>
                    <a:pt x="2422" y="162"/>
                    <a:pt x="2649" y="261"/>
                  </a:cubicBezTo>
                  <a:cubicBezTo>
                    <a:pt x="2904" y="374"/>
                    <a:pt x="3131" y="516"/>
                    <a:pt x="3315" y="714"/>
                  </a:cubicBezTo>
                  <a:cubicBezTo>
                    <a:pt x="3428" y="813"/>
                    <a:pt x="3499" y="941"/>
                    <a:pt x="3556" y="1068"/>
                  </a:cubicBezTo>
                  <a:cubicBezTo>
                    <a:pt x="3626" y="1210"/>
                    <a:pt x="3669" y="1338"/>
                    <a:pt x="3711" y="1493"/>
                  </a:cubicBezTo>
                  <a:cubicBezTo>
                    <a:pt x="3782" y="1777"/>
                    <a:pt x="3839" y="2060"/>
                    <a:pt x="3867" y="2357"/>
                  </a:cubicBezTo>
                  <a:cubicBezTo>
                    <a:pt x="3881" y="2641"/>
                    <a:pt x="3881" y="2924"/>
                    <a:pt x="3895" y="3179"/>
                  </a:cubicBezTo>
                  <a:cubicBezTo>
                    <a:pt x="3910" y="3703"/>
                    <a:pt x="3924" y="4199"/>
                    <a:pt x="3938" y="4581"/>
                  </a:cubicBezTo>
                  <a:cubicBezTo>
                    <a:pt x="3952" y="4978"/>
                    <a:pt x="3966" y="5290"/>
                    <a:pt x="3980" y="5530"/>
                  </a:cubicBezTo>
                  <a:cubicBezTo>
                    <a:pt x="3980" y="5629"/>
                    <a:pt x="3995" y="5714"/>
                    <a:pt x="3995" y="5785"/>
                  </a:cubicBezTo>
                  <a:cubicBezTo>
                    <a:pt x="3995" y="5814"/>
                    <a:pt x="3995" y="5842"/>
                    <a:pt x="4009" y="5870"/>
                  </a:cubicBezTo>
                  <a:cubicBezTo>
                    <a:pt x="4009" y="5842"/>
                    <a:pt x="4009" y="5814"/>
                    <a:pt x="4009" y="5771"/>
                  </a:cubicBezTo>
                  <a:lnTo>
                    <a:pt x="4009" y="5516"/>
                  </a:lnTo>
                  <a:cubicBezTo>
                    <a:pt x="3995" y="5275"/>
                    <a:pt x="4009" y="4978"/>
                    <a:pt x="3995" y="4567"/>
                  </a:cubicBezTo>
                  <a:cubicBezTo>
                    <a:pt x="3995" y="4170"/>
                    <a:pt x="3980" y="3703"/>
                    <a:pt x="3966" y="3165"/>
                  </a:cubicBezTo>
                  <a:cubicBezTo>
                    <a:pt x="3966" y="2896"/>
                    <a:pt x="3966" y="2627"/>
                    <a:pt x="3952" y="2329"/>
                  </a:cubicBezTo>
                  <a:cubicBezTo>
                    <a:pt x="3924" y="2032"/>
                    <a:pt x="3867" y="1734"/>
                    <a:pt x="3796" y="1451"/>
                  </a:cubicBezTo>
                  <a:cubicBezTo>
                    <a:pt x="3754" y="1295"/>
                    <a:pt x="3697" y="1153"/>
                    <a:pt x="3640" y="1012"/>
                  </a:cubicBezTo>
                  <a:cubicBezTo>
                    <a:pt x="3584" y="884"/>
                    <a:pt x="3485" y="757"/>
                    <a:pt x="3386" y="643"/>
                  </a:cubicBezTo>
                  <a:cubicBezTo>
                    <a:pt x="3187" y="445"/>
                    <a:pt x="2946" y="289"/>
                    <a:pt x="2691" y="176"/>
                  </a:cubicBezTo>
                  <a:cubicBezTo>
                    <a:pt x="2451" y="77"/>
                    <a:pt x="2196" y="20"/>
                    <a:pt x="1941" y="6"/>
                  </a:cubicBezTo>
                  <a:cubicBezTo>
                    <a:pt x="1878" y="2"/>
                    <a:pt x="1815" y="0"/>
                    <a:pt x="1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4315611" y="2742181"/>
              <a:ext cx="512615" cy="67730"/>
            </a:xfrm>
            <a:custGeom>
              <a:avLst/>
              <a:gdLst/>
              <a:ahLst/>
              <a:cxnLst/>
              <a:rect l="l" t="t" r="r" b="b"/>
              <a:pathLst>
                <a:path w="9945" h="1314" extrusionOk="0">
                  <a:moveTo>
                    <a:pt x="9895" y="0"/>
                  </a:moveTo>
                  <a:cubicBezTo>
                    <a:pt x="9878" y="0"/>
                    <a:pt x="9860" y="4"/>
                    <a:pt x="9846" y="11"/>
                  </a:cubicBezTo>
                  <a:lnTo>
                    <a:pt x="9548" y="25"/>
                  </a:lnTo>
                  <a:cubicBezTo>
                    <a:pt x="9307" y="53"/>
                    <a:pt x="8939" y="82"/>
                    <a:pt x="8486" y="124"/>
                  </a:cubicBezTo>
                  <a:cubicBezTo>
                    <a:pt x="7579" y="223"/>
                    <a:pt x="6333" y="365"/>
                    <a:pt x="4959" y="549"/>
                  </a:cubicBezTo>
                  <a:cubicBezTo>
                    <a:pt x="3585" y="733"/>
                    <a:pt x="2352" y="917"/>
                    <a:pt x="1446" y="1059"/>
                  </a:cubicBezTo>
                  <a:cubicBezTo>
                    <a:pt x="1007" y="1130"/>
                    <a:pt x="638" y="1186"/>
                    <a:pt x="383" y="1243"/>
                  </a:cubicBezTo>
                  <a:lnTo>
                    <a:pt x="100" y="1286"/>
                  </a:lnTo>
                  <a:cubicBezTo>
                    <a:pt x="72" y="1300"/>
                    <a:pt x="43" y="1300"/>
                    <a:pt x="1" y="1314"/>
                  </a:cubicBezTo>
                  <a:lnTo>
                    <a:pt x="100" y="1314"/>
                  </a:lnTo>
                  <a:lnTo>
                    <a:pt x="398" y="1271"/>
                  </a:lnTo>
                  <a:lnTo>
                    <a:pt x="1460" y="1116"/>
                  </a:lnTo>
                  <a:cubicBezTo>
                    <a:pt x="2352" y="988"/>
                    <a:pt x="3599" y="818"/>
                    <a:pt x="4973" y="634"/>
                  </a:cubicBezTo>
                  <a:cubicBezTo>
                    <a:pt x="6347" y="450"/>
                    <a:pt x="7593" y="294"/>
                    <a:pt x="8486" y="195"/>
                  </a:cubicBezTo>
                  <a:lnTo>
                    <a:pt x="9548" y="67"/>
                  </a:lnTo>
                  <a:lnTo>
                    <a:pt x="9846" y="25"/>
                  </a:lnTo>
                  <a:cubicBezTo>
                    <a:pt x="9874" y="25"/>
                    <a:pt x="9916" y="11"/>
                    <a:pt x="9945" y="11"/>
                  </a:cubicBezTo>
                  <a:cubicBezTo>
                    <a:pt x="9931" y="4"/>
                    <a:pt x="9913" y="0"/>
                    <a:pt x="9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4833287" y="3422484"/>
              <a:ext cx="198654" cy="206695"/>
            </a:xfrm>
            <a:custGeom>
              <a:avLst/>
              <a:gdLst/>
              <a:ahLst/>
              <a:cxnLst/>
              <a:rect l="l" t="t" r="r" b="b"/>
              <a:pathLst>
                <a:path w="3854" h="4010" extrusionOk="0">
                  <a:moveTo>
                    <a:pt x="1" y="0"/>
                  </a:moveTo>
                  <a:lnTo>
                    <a:pt x="270" y="3216"/>
                  </a:lnTo>
                  <a:cubicBezTo>
                    <a:pt x="270" y="3216"/>
                    <a:pt x="1276" y="3981"/>
                    <a:pt x="1984" y="4009"/>
                  </a:cubicBezTo>
                  <a:cubicBezTo>
                    <a:pt x="1990" y="4009"/>
                    <a:pt x="1995" y="4009"/>
                    <a:pt x="2001" y="4009"/>
                  </a:cubicBezTo>
                  <a:cubicBezTo>
                    <a:pt x="2709" y="4009"/>
                    <a:pt x="3755" y="3145"/>
                    <a:pt x="3755" y="3145"/>
                  </a:cubicBezTo>
                  <a:lnTo>
                    <a:pt x="3854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4832565" y="3458257"/>
              <a:ext cx="442514" cy="258498"/>
            </a:xfrm>
            <a:custGeom>
              <a:avLst/>
              <a:gdLst/>
              <a:ahLst/>
              <a:cxnLst/>
              <a:rect l="l" t="t" r="r" b="b"/>
              <a:pathLst>
                <a:path w="8585" h="5015" extrusionOk="0">
                  <a:moveTo>
                    <a:pt x="3840" y="0"/>
                  </a:moveTo>
                  <a:lnTo>
                    <a:pt x="1" y="156"/>
                  </a:lnTo>
                  <a:lnTo>
                    <a:pt x="355" y="5015"/>
                  </a:lnTo>
                  <a:lnTo>
                    <a:pt x="8273" y="5015"/>
                  </a:lnTo>
                  <a:cubicBezTo>
                    <a:pt x="8273" y="5015"/>
                    <a:pt x="8585" y="4321"/>
                    <a:pt x="8089" y="4122"/>
                  </a:cubicBezTo>
                  <a:cubicBezTo>
                    <a:pt x="7593" y="3924"/>
                    <a:pt x="3882" y="2805"/>
                    <a:pt x="3882" y="2805"/>
                  </a:cubicBezTo>
                  <a:lnTo>
                    <a:pt x="3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4815039" y="3442897"/>
              <a:ext cx="224942" cy="91338"/>
            </a:xfrm>
            <a:custGeom>
              <a:avLst/>
              <a:gdLst/>
              <a:ahLst/>
              <a:cxnLst/>
              <a:rect l="l" t="t" r="r" b="b"/>
              <a:pathLst>
                <a:path w="4364" h="1772" extrusionOk="0">
                  <a:moveTo>
                    <a:pt x="4059" y="0"/>
                  </a:moveTo>
                  <a:cubicBezTo>
                    <a:pt x="4052" y="0"/>
                    <a:pt x="4045" y="0"/>
                    <a:pt x="4038" y="1"/>
                  </a:cubicBezTo>
                  <a:lnTo>
                    <a:pt x="312" y="185"/>
                  </a:lnTo>
                  <a:cubicBezTo>
                    <a:pt x="142" y="185"/>
                    <a:pt x="1" y="341"/>
                    <a:pt x="29" y="511"/>
                  </a:cubicBezTo>
                  <a:lnTo>
                    <a:pt x="157" y="1517"/>
                  </a:lnTo>
                  <a:cubicBezTo>
                    <a:pt x="185" y="1658"/>
                    <a:pt x="312" y="1772"/>
                    <a:pt x="468" y="1772"/>
                  </a:cubicBezTo>
                  <a:lnTo>
                    <a:pt x="3981" y="1587"/>
                  </a:lnTo>
                  <a:cubicBezTo>
                    <a:pt x="4137" y="1587"/>
                    <a:pt x="4264" y="1460"/>
                    <a:pt x="4279" y="1304"/>
                  </a:cubicBezTo>
                  <a:lnTo>
                    <a:pt x="4349" y="313"/>
                  </a:lnTo>
                  <a:cubicBezTo>
                    <a:pt x="4363" y="150"/>
                    <a:pt x="4221" y="0"/>
                    <a:pt x="4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4833287" y="3524700"/>
              <a:ext cx="196490" cy="10824"/>
            </a:xfrm>
            <a:custGeom>
              <a:avLst/>
              <a:gdLst/>
              <a:ahLst/>
              <a:cxnLst/>
              <a:rect l="l" t="t" r="r" b="b"/>
              <a:pathLst>
                <a:path w="3812" h="210" extrusionOk="0">
                  <a:moveTo>
                    <a:pt x="3811" y="0"/>
                  </a:moveTo>
                  <a:cubicBezTo>
                    <a:pt x="3613" y="0"/>
                    <a:pt x="3429" y="15"/>
                    <a:pt x="3245" y="43"/>
                  </a:cubicBezTo>
                  <a:cubicBezTo>
                    <a:pt x="2905" y="57"/>
                    <a:pt x="2437" y="100"/>
                    <a:pt x="1913" y="128"/>
                  </a:cubicBezTo>
                  <a:cubicBezTo>
                    <a:pt x="1389" y="142"/>
                    <a:pt x="908" y="142"/>
                    <a:pt x="568" y="142"/>
                  </a:cubicBezTo>
                  <a:cubicBezTo>
                    <a:pt x="475" y="135"/>
                    <a:pt x="380" y="131"/>
                    <a:pt x="284" y="131"/>
                  </a:cubicBezTo>
                  <a:cubicBezTo>
                    <a:pt x="189" y="131"/>
                    <a:pt x="93" y="135"/>
                    <a:pt x="1" y="142"/>
                  </a:cubicBezTo>
                  <a:cubicBezTo>
                    <a:pt x="58" y="156"/>
                    <a:pt x="100" y="170"/>
                    <a:pt x="157" y="170"/>
                  </a:cubicBezTo>
                  <a:cubicBezTo>
                    <a:pt x="256" y="170"/>
                    <a:pt x="383" y="185"/>
                    <a:pt x="568" y="199"/>
                  </a:cubicBezTo>
                  <a:cubicBezTo>
                    <a:pt x="738" y="206"/>
                    <a:pt x="943" y="209"/>
                    <a:pt x="1171" y="209"/>
                  </a:cubicBezTo>
                  <a:cubicBezTo>
                    <a:pt x="1400" y="209"/>
                    <a:pt x="1651" y="206"/>
                    <a:pt x="1913" y="199"/>
                  </a:cubicBezTo>
                  <a:cubicBezTo>
                    <a:pt x="2437" y="170"/>
                    <a:pt x="2919" y="128"/>
                    <a:pt x="3259" y="85"/>
                  </a:cubicBezTo>
                  <a:cubicBezTo>
                    <a:pt x="3429" y="71"/>
                    <a:pt x="3571" y="43"/>
                    <a:pt x="3656" y="29"/>
                  </a:cubicBezTo>
                  <a:cubicBezTo>
                    <a:pt x="3712" y="29"/>
                    <a:pt x="3755" y="15"/>
                    <a:pt x="3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858132" y="3448773"/>
              <a:ext cx="16855" cy="83297"/>
            </a:xfrm>
            <a:custGeom>
              <a:avLst/>
              <a:gdLst/>
              <a:ahLst/>
              <a:cxnLst/>
              <a:rect l="l" t="t" r="r" b="b"/>
              <a:pathLst>
                <a:path w="327" h="1616" extrusionOk="0">
                  <a:moveTo>
                    <a:pt x="128" y="0"/>
                  </a:moveTo>
                  <a:lnTo>
                    <a:pt x="128" y="0"/>
                  </a:lnTo>
                  <a:cubicBezTo>
                    <a:pt x="29" y="269"/>
                    <a:pt x="1" y="553"/>
                    <a:pt x="57" y="836"/>
                  </a:cubicBezTo>
                  <a:cubicBezTo>
                    <a:pt x="71" y="1119"/>
                    <a:pt x="171" y="1388"/>
                    <a:pt x="326" y="1615"/>
                  </a:cubicBezTo>
                  <a:cubicBezTo>
                    <a:pt x="128" y="1105"/>
                    <a:pt x="57" y="553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920193" y="3448773"/>
              <a:ext cx="6649" cy="83297"/>
            </a:xfrm>
            <a:custGeom>
              <a:avLst/>
              <a:gdLst/>
              <a:ahLst/>
              <a:cxnLst/>
              <a:rect l="l" t="t" r="r" b="b"/>
              <a:pathLst>
                <a:path w="129" h="1616" extrusionOk="0">
                  <a:moveTo>
                    <a:pt x="1" y="0"/>
                  </a:moveTo>
                  <a:cubicBezTo>
                    <a:pt x="1" y="269"/>
                    <a:pt x="1" y="539"/>
                    <a:pt x="29" y="808"/>
                  </a:cubicBezTo>
                  <a:cubicBezTo>
                    <a:pt x="29" y="1077"/>
                    <a:pt x="43" y="1346"/>
                    <a:pt x="71" y="1615"/>
                  </a:cubicBezTo>
                  <a:cubicBezTo>
                    <a:pt x="114" y="1346"/>
                    <a:pt x="128" y="1077"/>
                    <a:pt x="114" y="808"/>
                  </a:cubicBezTo>
                  <a:cubicBezTo>
                    <a:pt x="114" y="539"/>
                    <a:pt x="71" y="26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4980089" y="3446556"/>
              <a:ext cx="10979" cy="84740"/>
            </a:xfrm>
            <a:custGeom>
              <a:avLst/>
              <a:gdLst/>
              <a:ahLst/>
              <a:cxnLst/>
              <a:rect l="l" t="t" r="r" b="b"/>
              <a:pathLst>
                <a:path w="213" h="1644" extrusionOk="0">
                  <a:moveTo>
                    <a:pt x="28" y="1"/>
                  </a:moveTo>
                  <a:lnTo>
                    <a:pt x="28" y="1"/>
                  </a:lnTo>
                  <a:cubicBezTo>
                    <a:pt x="0" y="15"/>
                    <a:pt x="99" y="369"/>
                    <a:pt x="113" y="822"/>
                  </a:cubicBezTo>
                  <a:cubicBezTo>
                    <a:pt x="128" y="1276"/>
                    <a:pt x="57" y="1644"/>
                    <a:pt x="85" y="1644"/>
                  </a:cubicBezTo>
                  <a:cubicBezTo>
                    <a:pt x="170" y="1375"/>
                    <a:pt x="213" y="1092"/>
                    <a:pt x="184" y="822"/>
                  </a:cubicBezTo>
                  <a:cubicBezTo>
                    <a:pt x="198" y="539"/>
                    <a:pt x="142" y="256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4848647" y="3651452"/>
              <a:ext cx="62112" cy="63864"/>
            </a:xfrm>
            <a:custGeom>
              <a:avLst/>
              <a:gdLst/>
              <a:ahLst/>
              <a:cxnLst/>
              <a:rect l="l" t="t" r="r" b="b"/>
              <a:pathLst>
                <a:path w="1205" h="1239" extrusionOk="0">
                  <a:moveTo>
                    <a:pt x="72" y="1"/>
                  </a:moveTo>
                  <a:cubicBezTo>
                    <a:pt x="49" y="1"/>
                    <a:pt x="25" y="3"/>
                    <a:pt x="0" y="6"/>
                  </a:cubicBezTo>
                  <a:cubicBezTo>
                    <a:pt x="85" y="35"/>
                    <a:pt x="170" y="77"/>
                    <a:pt x="255" y="105"/>
                  </a:cubicBezTo>
                  <a:cubicBezTo>
                    <a:pt x="440" y="176"/>
                    <a:pt x="624" y="304"/>
                    <a:pt x="765" y="459"/>
                  </a:cubicBezTo>
                  <a:cubicBezTo>
                    <a:pt x="907" y="601"/>
                    <a:pt x="1020" y="785"/>
                    <a:pt x="1105" y="984"/>
                  </a:cubicBezTo>
                  <a:cubicBezTo>
                    <a:pt x="1134" y="1069"/>
                    <a:pt x="1162" y="1154"/>
                    <a:pt x="1190" y="1239"/>
                  </a:cubicBezTo>
                  <a:cubicBezTo>
                    <a:pt x="1204" y="1139"/>
                    <a:pt x="1190" y="1054"/>
                    <a:pt x="1162" y="969"/>
                  </a:cubicBezTo>
                  <a:cubicBezTo>
                    <a:pt x="1091" y="757"/>
                    <a:pt x="978" y="559"/>
                    <a:pt x="822" y="403"/>
                  </a:cubicBezTo>
                  <a:cubicBezTo>
                    <a:pt x="666" y="247"/>
                    <a:pt x="482" y="119"/>
                    <a:pt x="270" y="49"/>
                  </a:cubicBezTo>
                  <a:cubicBezTo>
                    <a:pt x="206" y="17"/>
                    <a:pt x="142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5150191" y="3648823"/>
              <a:ext cx="29999" cy="61390"/>
            </a:xfrm>
            <a:custGeom>
              <a:avLst/>
              <a:gdLst/>
              <a:ahLst/>
              <a:cxnLst/>
              <a:rect l="l" t="t" r="r" b="b"/>
              <a:pathLst>
                <a:path w="582" h="1191" extrusionOk="0">
                  <a:moveTo>
                    <a:pt x="581" y="1"/>
                  </a:moveTo>
                  <a:cubicBezTo>
                    <a:pt x="525" y="15"/>
                    <a:pt x="454" y="57"/>
                    <a:pt x="411" y="100"/>
                  </a:cubicBezTo>
                  <a:cubicBezTo>
                    <a:pt x="142" y="312"/>
                    <a:pt x="1" y="652"/>
                    <a:pt x="43" y="992"/>
                  </a:cubicBezTo>
                  <a:cubicBezTo>
                    <a:pt x="57" y="1134"/>
                    <a:pt x="100" y="1190"/>
                    <a:pt x="100" y="1190"/>
                  </a:cubicBezTo>
                  <a:cubicBezTo>
                    <a:pt x="100" y="1134"/>
                    <a:pt x="100" y="1063"/>
                    <a:pt x="86" y="992"/>
                  </a:cubicBezTo>
                  <a:cubicBezTo>
                    <a:pt x="86" y="836"/>
                    <a:pt x="114" y="680"/>
                    <a:pt x="171" y="525"/>
                  </a:cubicBezTo>
                  <a:cubicBezTo>
                    <a:pt x="241" y="383"/>
                    <a:pt x="326" y="255"/>
                    <a:pt x="440" y="142"/>
                  </a:cubicBezTo>
                  <a:cubicBezTo>
                    <a:pt x="525" y="57"/>
                    <a:pt x="581" y="15"/>
                    <a:pt x="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4282777" y="1505129"/>
              <a:ext cx="289167" cy="213963"/>
            </a:xfrm>
            <a:custGeom>
              <a:avLst/>
              <a:gdLst/>
              <a:ahLst/>
              <a:cxnLst/>
              <a:rect l="l" t="t" r="r" b="b"/>
              <a:pathLst>
                <a:path w="5610" h="4151" extrusionOk="0">
                  <a:moveTo>
                    <a:pt x="1969" y="0"/>
                  </a:moveTo>
                  <a:cubicBezTo>
                    <a:pt x="1389" y="0"/>
                    <a:pt x="86" y="524"/>
                    <a:pt x="1" y="1318"/>
                  </a:cubicBezTo>
                  <a:cubicBezTo>
                    <a:pt x="1743" y="2507"/>
                    <a:pt x="3655" y="3145"/>
                    <a:pt x="5511" y="4151"/>
                  </a:cubicBezTo>
                  <a:cubicBezTo>
                    <a:pt x="5610" y="3145"/>
                    <a:pt x="5426" y="1955"/>
                    <a:pt x="4746" y="1204"/>
                  </a:cubicBezTo>
                  <a:cubicBezTo>
                    <a:pt x="4023" y="439"/>
                    <a:pt x="3018" y="0"/>
                    <a:pt x="1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4260144" y="1531933"/>
              <a:ext cx="295053" cy="706991"/>
            </a:xfrm>
            <a:custGeom>
              <a:avLst/>
              <a:gdLst/>
              <a:ahLst/>
              <a:cxnLst/>
              <a:rect l="l" t="t" r="r" b="b"/>
              <a:pathLst>
                <a:path w="7608" h="13716" extrusionOk="0">
                  <a:moveTo>
                    <a:pt x="4057" y="1"/>
                  </a:moveTo>
                  <a:cubicBezTo>
                    <a:pt x="2521" y="1"/>
                    <a:pt x="1425" y="1271"/>
                    <a:pt x="1148" y="2922"/>
                  </a:cubicBezTo>
                  <a:lnTo>
                    <a:pt x="0" y="9098"/>
                  </a:lnTo>
                  <a:cubicBezTo>
                    <a:pt x="0" y="9098"/>
                    <a:pt x="2780" y="13702"/>
                    <a:pt x="3056" y="13702"/>
                  </a:cubicBezTo>
                  <a:cubicBezTo>
                    <a:pt x="3058" y="13702"/>
                    <a:pt x="3059" y="13702"/>
                    <a:pt x="3060" y="13702"/>
                  </a:cubicBezTo>
                  <a:lnTo>
                    <a:pt x="3074" y="13716"/>
                  </a:lnTo>
                  <a:lnTo>
                    <a:pt x="3981" y="10685"/>
                  </a:lnTo>
                  <a:cubicBezTo>
                    <a:pt x="4094" y="10161"/>
                    <a:pt x="4193" y="9750"/>
                    <a:pt x="4193" y="9750"/>
                  </a:cubicBezTo>
                  <a:cubicBezTo>
                    <a:pt x="4193" y="9750"/>
                    <a:pt x="4248" y="9755"/>
                    <a:pt x="4340" y="9755"/>
                  </a:cubicBezTo>
                  <a:cubicBezTo>
                    <a:pt x="4781" y="9755"/>
                    <a:pt x="6087" y="9629"/>
                    <a:pt x="6474" y="8177"/>
                  </a:cubicBezTo>
                  <a:cubicBezTo>
                    <a:pt x="6701" y="7328"/>
                    <a:pt x="7026" y="5557"/>
                    <a:pt x="7310" y="3942"/>
                  </a:cubicBezTo>
                  <a:cubicBezTo>
                    <a:pt x="7607" y="2214"/>
                    <a:pt x="6531" y="528"/>
                    <a:pt x="4831" y="103"/>
                  </a:cubicBezTo>
                  <a:lnTo>
                    <a:pt x="4647" y="61"/>
                  </a:lnTo>
                  <a:cubicBezTo>
                    <a:pt x="4444" y="20"/>
                    <a:pt x="4247" y="1"/>
                    <a:pt x="405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4287158" y="1970950"/>
              <a:ext cx="108863" cy="87678"/>
            </a:xfrm>
            <a:custGeom>
              <a:avLst/>
              <a:gdLst/>
              <a:ahLst/>
              <a:cxnLst/>
              <a:rect l="l" t="t" r="r" b="b"/>
              <a:pathLst>
                <a:path w="2112" h="1701" extrusionOk="0">
                  <a:moveTo>
                    <a:pt x="1" y="0"/>
                  </a:moveTo>
                  <a:cubicBezTo>
                    <a:pt x="1" y="1"/>
                    <a:pt x="227" y="1417"/>
                    <a:pt x="2012" y="1700"/>
                  </a:cubicBezTo>
                  <a:lnTo>
                    <a:pt x="2111" y="1247"/>
                  </a:lnTo>
                  <a:cubicBezTo>
                    <a:pt x="1290" y="1034"/>
                    <a:pt x="567" y="610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6"/>
            <p:cNvSpPr/>
            <p:nvPr/>
          </p:nvSpPr>
          <p:spPr>
            <a:xfrm rot="-4686207">
              <a:off x="4400389" y="1894883"/>
              <a:ext cx="44323" cy="42627"/>
            </a:xfrm>
            <a:custGeom>
              <a:avLst/>
              <a:gdLst/>
              <a:ahLst/>
              <a:cxnLst/>
              <a:rect l="l" t="t" r="r" b="b"/>
              <a:pathLst>
                <a:path w="932" h="763" extrusionOk="0">
                  <a:moveTo>
                    <a:pt x="400" y="1"/>
                  </a:moveTo>
                  <a:cubicBezTo>
                    <a:pt x="364" y="1"/>
                    <a:pt x="327" y="10"/>
                    <a:pt x="290" y="29"/>
                  </a:cubicBezTo>
                  <a:lnTo>
                    <a:pt x="290" y="29"/>
                  </a:lnTo>
                  <a:cubicBezTo>
                    <a:pt x="202" y="61"/>
                    <a:pt x="138" y="127"/>
                    <a:pt x="85" y="192"/>
                  </a:cubicBezTo>
                  <a:cubicBezTo>
                    <a:pt x="15" y="291"/>
                    <a:pt x="0" y="419"/>
                    <a:pt x="43" y="532"/>
                  </a:cubicBezTo>
                  <a:cubicBezTo>
                    <a:pt x="85" y="603"/>
                    <a:pt x="142" y="660"/>
                    <a:pt x="227" y="688"/>
                  </a:cubicBezTo>
                  <a:cubicBezTo>
                    <a:pt x="297" y="735"/>
                    <a:pt x="387" y="762"/>
                    <a:pt x="472" y="762"/>
                  </a:cubicBezTo>
                  <a:cubicBezTo>
                    <a:pt x="490" y="762"/>
                    <a:pt x="507" y="761"/>
                    <a:pt x="525" y="759"/>
                  </a:cubicBezTo>
                  <a:cubicBezTo>
                    <a:pt x="932" y="697"/>
                    <a:pt x="715" y="1"/>
                    <a:pt x="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4487208" y="1791054"/>
              <a:ext cx="29278" cy="25412"/>
            </a:xfrm>
            <a:custGeom>
              <a:avLst/>
              <a:gdLst/>
              <a:ahLst/>
              <a:cxnLst/>
              <a:rect l="l" t="t" r="r" b="b"/>
              <a:pathLst>
                <a:path w="568" h="493" extrusionOk="0">
                  <a:moveTo>
                    <a:pt x="286" y="0"/>
                  </a:moveTo>
                  <a:cubicBezTo>
                    <a:pt x="167" y="0"/>
                    <a:pt x="66" y="79"/>
                    <a:pt x="29" y="190"/>
                  </a:cubicBezTo>
                  <a:cubicBezTo>
                    <a:pt x="1" y="332"/>
                    <a:pt x="100" y="459"/>
                    <a:pt x="227" y="487"/>
                  </a:cubicBezTo>
                  <a:cubicBezTo>
                    <a:pt x="246" y="491"/>
                    <a:pt x="264" y="493"/>
                    <a:pt x="283" y="493"/>
                  </a:cubicBezTo>
                  <a:cubicBezTo>
                    <a:pt x="404" y="493"/>
                    <a:pt x="514" y="414"/>
                    <a:pt x="539" y="303"/>
                  </a:cubicBezTo>
                  <a:cubicBezTo>
                    <a:pt x="567" y="162"/>
                    <a:pt x="482" y="34"/>
                    <a:pt x="341" y="6"/>
                  </a:cubicBezTo>
                  <a:cubicBezTo>
                    <a:pt x="322" y="2"/>
                    <a:pt x="304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4474785" y="1753477"/>
              <a:ext cx="53349" cy="21237"/>
            </a:xfrm>
            <a:custGeom>
              <a:avLst/>
              <a:gdLst/>
              <a:ahLst/>
              <a:cxnLst/>
              <a:rect l="l" t="t" r="r" b="b"/>
              <a:pathLst>
                <a:path w="1035" h="412" extrusionOk="0">
                  <a:moveTo>
                    <a:pt x="413" y="1"/>
                  </a:moveTo>
                  <a:cubicBezTo>
                    <a:pt x="326" y="1"/>
                    <a:pt x="239" y="16"/>
                    <a:pt x="157" y="41"/>
                  </a:cubicBezTo>
                  <a:cubicBezTo>
                    <a:pt x="58" y="83"/>
                    <a:pt x="1" y="112"/>
                    <a:pt x="15" y="154"/>
                  </a:cubicBezTo>
                  <a:cubicBezTo>
                    <a:pt x="21" y="163"/>
                    <a:pt x="37" y="167"/>
                    <a:pt x="61" y="167"/>
                  </a:cubicBezTo>
                  <a:cubicBezTo>
                    <a:pt x="111" y="167"/>
                    <a:pt x="195" y="153"/>
                    <a:pt x="298" y="153"/>
                  </a:cubicBezTo>
                  <a:cubicBezTo>
                    <a:pt x="371" y="153"/>
                    <a:pt x="453" y="160"/>
                    <a:pt x="539" y="182"/>
                  </a:cubicBezTo>
                  <a:cubicBezTo>
                    <a:pt x="803" y="248"/>
                    <a:pt x="944" y="412"/>
                    <a:pt x="996" y="412"/>
                  </a:cubicBezTo>
                  <a:cubicBezTo>
                    <a:pt x="1000" y="412"/>
                    <a:pt x="1004" y="411"/>
                    <a:pt x="1007" y="409"/>
                  </a:cubicBezTo>
                  <a:cubicBezTo>
                    <a:pt x="1035" y="395"/>
                    <a:pt x="1021" y="338"/>
                    <a:pt x="950" y="253"/>
                  </a:cubicBezTo>
                  <a:cubicBezTo>
                    <a:pt x="851" y="140"/>
                    <a:pt x="723" y="55"/>
                    <a:pt x="596" y="27"/>
                  </a:cubicBezTo>
                  <a:cubicBezTo>
                    <a:pt x="537" y="9"/>
                    <a:pt x="47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4360920" y="1761828"/>
              <a:ext cx="29226" cy="25463"/>
            </a:xfrm>
            <a:custGeom>
              <a:avLst/>
              <a:gdLst/>
              <a:ahLst/>
              <a:cxnLst/>
              <a:rect l="l" t="t" r="r" b="b"/>
              <a:pathLst>
                <a:path w="567" h="494" extrusionOk="0">
                  <a:moveTo>
                    <a:pt x="286" y="1"/>
                  </a:moveTo>
                  <a:cubicBezTo>
                    <a:pt x="167" y="1"/>
                    <a:pt x="66" y="81"/>
                    <a:pt x="29" y="205"/>
                  </a:cubicBezTo>
                  <a:cubicBezTo>
                    <a:pt x="0" y="332"/>
                    <a:pt x="99" y="474"/>
                    <a:pt x="241" y="488"/>
                  </a:cubicBezTo>
                  <a:cubicBezTo>
                    <a:pt x="258" y="492"/>
                    <a:pt x="274" y="493"/>
                    <a:pt x="291" y="493"/>
                  </a:cubicBezTo>
                  <a:cubicBezTo>
                    <a:pt x="403" y="493"/>
                    <a:pt x="514" y="415"/>
                    <a:pt x="538" y="304"/>
                  </a:cubicBezTo>
                  <a:cubicBezTo>
                    <a:pt x="567" y="162"/>
                    <a:pt x="482" y="35"/>
                    <a:pt x="340" y="6"/>
                  </a:cubicBezTo>
                  <a:cubicBezTo>
                    <a:pt x="322" y="3"/>
                    <a:pt x="30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4339735" y="1722447"/>
              <a:ext cx="53349" cy="21494"/>
            </a:xfrm>
            <a:custGeom>
              <a:avLst/>
              <a:gdLst/>
              <a:ahLst/>
              <a:cxnLst/>
              <a:rect l="l" t="t" r="r" b="b"/>
              <a:pathLst>
                <a:path w="1035" h="417" extrusionOk="0">
                  <a:moveTo>
                    <a:pt x="414" y="1"/>
                  </a:moveTo>
                  <a:cubicBezTo>
                    <a:pt x="327" y="1"/>
                    <a:pt x="239" y="15"/>
                    <a:pt x="156" y="48"/>
                  </a:cubicBezTo>
                  <a:cubicBezTo>
                    <a:pt x="57" y="90"/>
                    <a:pt x="0" y="119"/>
                    <a:pt x="29" y="161"/>
                  </a:cubicBezTo>
                  <a:cubicBezTo>
                    <a:pt x="33" y="165"/>
                    <a:pt x="42" y="167"/>
                    <a:pt x="55" y="167"/>
                  </a:cubicBezTo>
                  <a:cubicBezTo>
                    <a:pt x="101" y="167"/>
                    <a:pt x="197" y="146"/>
                    <a:pt x="319" y="146"/>
                  </a:cubicBezTo>
                  <a:cubicBezTo>
                    <a:pt x="390" y="146"/>
                    <a:pt x="469" y="153"/>
                    <a:pt x="553" y="175"/>
                  </a:cubicBezTo>
                  <a:cubicBezTo>
                    <a:pt x="812" y="244"/>
                    <a:pt x="966" y="417"/>
                    <a:pt x="1015" y="417"/>
                  </a:cubicBezTo>
                  <a:cubicBezTo>
                    <a:pt x="1017" y="417"/>
                    <a:pt x="1019" y="417"/>
                    <a:pt x="1020" y="416"/>
                  </a:cubicBezTo>
                  <a:cubicBezTo>
                    <a:pt x="1034" y="402"/>
                    <a:pt x="1020" y="331"/>
                    <a:pt x="949" y="246"/>
                  </a:cubicBezTo>
                  <a:cubicBezTo>
                    <a:pt x="850" y="133"/>
                    <a:pt x="737" y="62"/>
                    <a:pt x="595" y="20"/>
                  </a:cubicBezTo>
                  <a:cubicBezTo>
                    <a:pt x="537" y="8"/>
                    <a:pt x="476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4412724" y="1741673"/>
              <a:ext cx="38762" cy="123760"/>
            </a:xfrm>
            <a:custGeom>
              <a:avLst/>
              <a:gdLst/>
              <a:ahLst/>
              <a:cxnLst/>
              <a:rect l="l" t="t" r="r" b="b"/>
              <a:pathLst>
                <a:path w="752" h="2401" extrusionOk="0">
                  <a:moveTo>
                    <a:pt x="455" y="0"/>
                  </a:moveTo>
                  <a:cubicBezTo>
                    <a:pt x="455" y="0"/>
                    <a:pt x="455" y="0"/>
                    <a:pt x="454" y="1"/>
                  </a:cubicBezTo>
                  <a:cubicBezTo>
                    <a:pt x="412" y="1"/>
                    <a:pt x="468" y="666"/>
                    <a:pt x="553" y="1488"/>
                  </a:cubicBezTo>
                  <a:cubicBezTo>
                    <a:pt x="582" y="1686"/>
                    <a:pt x="610" y="1885"/>
                    <a:pt x="624" y="2055"/>
                  </a:cubicBezTo>
                  <a:cubicBezTo>
                    <a:pt x="653" y="2125"/>
                    <a:pt x="653" y="2210"/>
                    <a:pt x="624" y="2281"/>
                  </a:cubicBezTo>
                  <a:cubicBezTo>
                    <a:pt x="606" y="2308"/>
                    <a:pt x="577" y="2318"/>
                    <a:pt x="540" y="2318"/>
                  </a:cubicBezTo>
                  <a:cubicBezTo>
                    <a:pt x="518" y="2318"/>
                    <a:pt x="494" y="2315"/>
                    <a:pt x="468" y="2310"/>
                  </a:cubicBezTo>
                  <a:cubicBezTo>
                    <a:pt x="354" y="2289"/>
                    <a:pt x="240" y="2276"/>
                    <a:pt x="126" y="2276"/>
                  </a:cubicBezTo>
                  <a:cubicBezTo>
                    <a:pt x="84" y="2276"/>
                    <a:pt x="43" y="2277"/>
                    <a:pt x="1" y="2281"/>
                  </a:cubicBezTo>
                  <a:cubicBezTo>
                    <a:pt x="143" y="2324"/>
                    <a:pt x="284" y="2366"/>
                    <a:pt x="440" y="2380"/>
                  </a:cubicBezTo>
                  <a:cubicBezTo>
                    <a:pt x="470" y="2390"/>
                    <a:pt x="500" y="2400"/>
                    <a:pt x="530" y="2400"/>
                  </a:cubicBezTo>
                  <a:cubicBezTo>
                    <a:pt x="543" y="2400"/>
                    <a:pt x="555" y="2399"/>
                    <a:pt x="568" y="2395"/>
                  </a:cubicBezTo>
                  <a:cubicBezTo>
                    <a:pt x="610" y="2395"/>
                    <a:pt x="667" y="2380"/>
                    <a:pt x="695" y="2324"/>
                  </a:cubicBezTo>
                  <a:cubicBezTo>
                    <a:pt x="738" y="2239"/>
                    <a:pt x="752" y="2140"/>
                    <a:pt x="738" y="2055"/>
                  </a:cubicBezTo>
                  <a:cubicBezTo>
                    <a:pt x="723" y="1870"/>
                    <a:pt x="695" y="1672"/>
                    <a:pt x="681" y="1474"/>
                  </a:cubicBezTo>
                  <a:cubicBezTo>
                    <a:pt x="583" y="661"/>
                    <a:pt x="485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 rot="-793016">
              <a:off x="4400329" y="1883027"/>
              <a:ext cx="40978" cy="49792"/>
            </a:xfrm>
            <a:custGeom>
              <a:avLst/>
              <a:gdLst/>
              <a:ahLst/>
              <a:cxnLst/>
              <a:rect l="l" t="t" r="r" b="b"/>
              <a:pathLst>
                <a:path w="795" h="966" extrusionOk="0">
                  <a:moveTo>
                    <a:pt x="114" y="1"/>
                  </a:moveTo>
                  <a:cubicBezTo>
                    <a:pt x="100" y="1"/>
                    <a:pt x="43" y="72"/>
                    <a:pt x="15" y="185"/>
                  </a:cubicBezTo>
                  <a:cubicBezTo>
                    <a:pt x="1" y="355"/>
                    <a:pt x="43" y="525"/>
                    <a:pt x="143" y="652"/>
                  </a:cubicBezTo>
                  <a:cubicBezTo>
                    <a:pt x="242" y="794"/>
                    <a:pt x="397" y="907"/>
                    <a:pt x="567" y="950"/>
                  </a:cubicBezTo>
                  <a:cubicBezTo>
                    <a:pt x="622" y="961"/>
                    <a:pt x="665" y="965"/>
                    <a:pt x="700" y="965"/>
                  </a:cubicBezTo>
                  <a:cubicBezTo>
                    <a:pt x="755" y="965"/>
                    <a:pt x="785" y="953"/>
                    <a:pt x="794" y="936"/>
                  </a:cubicBezTo>
                  <a:cubicBezTo>
                    <a:pt x="794" y="893"/>
                    <a:pt x="482" y="851"/>
                    <a:pt x="284" y="582"/>
                  </a:cubicBezTo>
                  <a:cubicBezTo>
                    <a:pt x="86" y="312"/>
                    <a:pt x="157" y="15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4341178" y="1670385"/>
              <a:ext cx="66493" cy="20051"/>
            </a:xfrm>
            <a:custGeom>
              <a:avLst/>
              <a:gdLst/>
              <a:ahLst/>
              <a:cxnLst/>
              <a:rect l="l" t="t" r="r" b="b"/>
              <a:pathLst>
                <a:path w="1290" h="389" extrusionOk="0">
                  <a:moveTo>
                    <a:pt x="527" y="1"/>
                  </a:moveTo>
                  <a:cubicBezTo>
                    <a:pt x="412" y="1"/>
                    <a:pt x="297" y="18"/>
                    <a:pt x="185" y="52"/>
                  </a:cubicBezTo>
                  <a:cubicBezTo>
                    <a:pt x="57" y="95"/>
                    <a:pt x="1" y="151"/>
                    <a:pt x="1" y="194"/>
                  </a:cubicBezTo>
                  <a:cubicBezTo>
                    <a:pt x="29" y="265"/>
                    <a:pt x="312" y="250"/>
                    <a:pt x="638" y="293"/>
                  </a:cubicBezTo>
                  <a:cubicBezTo>
                    <a:pt x="883" y="325"/>
                    <a:pt x="1087" y="389"/>
                    <a:pt x="1192" y="389"/>
                  </a:cubicBezTo>
                  <a:cubicBezTo>
                    <a:pt x="1227" y="389"/>
                    <a:pt x="1251" y="381"/>
                    <a:pt x="1261" y="364"/>
                  </a:cubicBezTo>
                  <a:cubicBezTo>
                    <a:pt x="1290" y="335"/>
                    <a:pt x="1247" y="265"/>
                    <a:pt x="1148" y="194"/>
                  </a:cubicBezTo>
                  <a:cubicBezTo>
                    <a:pt x="962" y="64"/>
                    <a:pt x="746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4484321" y="1712292"/>
              <a:ext cx="48968" cy="22216"/>
            </a:xfrm>
            <a:custGeom>
              <a:avLst/>
              <a:gdLst/>
              <a:ahLst/>
              <a:cxnLst/>
              <a:rect l="l" t="t" r="r" b="b"/>
              <a:pathLst>
                <a:path w="950" h="431" extrusionOk="0">
                  <a:moveTo>
                    <a:pt x="340" y="0"/>
                  </a:moveTo>
                  <a:cubicBezTo>
                    <a:pt x="273" y="0"/>
                    <a:pt x="205" y="11"/>
                    <a:pt x="142" y="32"/>
                  </a:cubicBezTo>
                  <a:cubicBezTo>
                    <a:pt x="43" y="75"/>
                    <a:pt x="0" y="117"/>
                    <a:pt x="14" y="160"/>
                  </a:cubicBezTo>
                  <a:cubicBezTo>
                    <a:pt x="28" y="231"/>
                    <a:pt x="241" y="231"/>
                    <a:pt x="453" y="301"/>
                  </a:cubicBezTo>
                  <a:cubicBezTo>
                    <a:pt x="637" y="347"/>
                    <a:pt x="783" y="430"/>
                    <a:pt x="870" y="430"/>
                  </a:cubicBezTo>
                  <a:cubicBezTo>
                    <a:pt x="890" y="430"/>
                    <a:pt x="907" y="426"/>
                    <a:pt x="921" y="415"/>
                  </a:cubicBezTo>
                  <a:cubicBezTo>
                    <a:pt x="949" y="401"/>
                    <a:pt x="935" y="330"/>
                    <a:pt x="864" y="245"/>
                  </a:cubicBezTo>
                  <a:cubicBezTo>
                    <a:pt x="779" y="146"/>
                    <a:pt x="666" y="61"/>
                    <a:pt x="538" y="32"/>
                  </a:cubicBezTo>
                  <a:cubicBezTo>
                    <a:pt x="475" y="11"/>
                    <a:pt x="407" y="0"/>
                    <a:pt x="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3935976" y="1492500"/>
              <a:ext cx="507461" cy="671219"/>
            </a:xfrm>
            <a:custGeom>
              <a:avLst/>
              <a:gdLst/>
              <a:ahLst/>
              <a:cxnLst/>
              <a:rect l="l" t="t" r="r" b="b"/>
              <a:pathLst>
                <a:path w="9845" h="13022" extrusionOk="0">
                  <a:moveTo>
                    <a:pt x="8402" y="1"/>
                  </a:moveTo>
                  <a:cubicBezTo>
                    <a:pt x="7228" y="1"/>
                    <a:pt x="6104" y="728"/>
                    <a:pt x="5624" y="1449"/>
                  </a:cubicBezTo>
                  <a:cubicBezTo>
                    <a:pt x="5355" y="1846"/>
                    <a:pt x="5284" y="2327"/>
                    <a:pt x="4958" y="2667"/>
                  </a:cubicBezTo>
                  <a:cubicBezTo>
                    <a:pt x="4448" y="3206"/>
                    <a:pt x="3641" y="3404"/>
                    <a:pt x="3371" y="4098"/>
                  </a:cubicBezTo>
                  <a:cubicBezTo>
                    <a:pt x="3201" y="4565"/>
                    <a:pt x="3414" y="5104"/>
                    <a:pt x="3244" y="5571"/>
                  </a:cubicBezTo>
                  <a:cubicBezTo>
                    <a:pt x="2947" y="6336"/>
                    <a:pt x="1757" y="6534"/>
                    <a:pt x="1629" y="7342"/>
                  </a:cubicBezTo>
                  <a:cubicBezTo>
                    <a:pt x="1530" y="7894"/>
                    <a:pt x="2026" y="8447"/>
                    <a:pt x="1870" y="8999"/>
                  </a:cubicBezTo>
                  <a:cubicBezTo>
                    <a:pt x="1757" y="9382"/>
                    <a:pt x="1346" y="9580"/>
                    <a:pt x="1063" y="9877"/>
                  </a:cubicBezTo>
                  <a:cubicBezTo>
                    <a:pt x="0" y="10982"/>
                    <a:pt x="269" y="12470"/>
                    <a:pt x="1162" y="13022"/>
                  </a:cubicBezTo>
                  <a:cubicBezTo>
                    <a:pt x="1459" y="12399"/>
                    <a:pt x="1771" y="11676"/>
                    <a:pt x="2323" y="11195"/>
                  </a:cubicBezTo>
                  <a:cubicBezTo>
                    <a:pt x="2807" y="10773"/>
                    <a:pt x="3346" y="10437"/>
                    <a:pt x="3958" y="10437"/>
                  </a:cubicBezTo>
                  <a:cubicBezTo>
                    <a:pt x="4044" y="10437"/>
                    <a:pt x="4132" y="10444"/>
                    <a:pt x="4221" y="10458"/>
                  </a:cubicBezTo>
                  <a:cubicBezTo>
                    <a:pt x="4444" y="10488"/>
                    <a:pt x="4655" y="10529"/>
                    <a:pt x="4859" y="10529"/>
                  </a:cubicBezTo>
                  <a:cubicBezTo>
                    <a:pt x="5043" y="10529"/>
                    <a:pt x="5222" y="10495"/>
                    <a:pt x="5397" y="10387"/>
                  </a:cubicBezTo>
                  <a:cubicBezTo>
                    <a:pt x="5680" y="10203"/>
                    <a:pt x="5780" y="9807"/>
                    <a:pt x="5723" y="9467"/>
                  </a:cubicBezTo>
                  <a:cubicBezTo>
                    <a:pt x="5638" y="9141"/>
                    <a:pt x="5525" y="8815"/>
                    <a:pt x="5383" y="8518"/>
                  </a:cubicBezTo>
                  <a:cubicBezTo>
                    <a:pt x="5227" y="8206"/>
                    <a:pt x="5199" y="7852"/>
                    <a:pt x="5298" y="7512"/>
                  </a:cubicBezTo>
                  <a:cubicBezTo>
                    <a:pt x="5510" y="6959"/>
                    <a:pt x="6247" y="6747"/>
                    <a:pt x="6488" y="6194"/>
                  </a:cubicBezTo>
                  <a:cubicBezTo>
                    <a:pt x="6658" y="5826"/>
                    <a:pt x="6559" y="5401"/>
                    <a:pt x="6488" y="5005"/>
                  </a:cubicBezTo>
                  <a:cubicBezTo>
                    <a:pt x="6417" y="4608"/>
                    <a:pt x="6374" y="4155"/>
                    <a:pt x="6644" y="3843"/>
                  </a:cubicBezTo>
                  <a:cubicBezTo>
                    <a:pt x="7012" y="3404"/>
                    <a:pt x="7862" y="3404"/>
                    <a:pt x="8003" y="2852"/>
                  </a:cubicBezTo>
                  <a:cubicBezTo>
                    <a:pt x="8060" y="2597"/>
                    <a:pt x="7947" y="2342"/>
                    <a:pt x="7904" y="2087"/>
                  </a:cubicBezTo>
                  <a:cubicBezTo>
                    <a:pt x="7862" y="1832"/>
                    <a:pt x="8159" y="1704"/>
                    <a:pt x="8400" y="1676"/>
                  </a:cubicBezTo>
                  <a:lnTo>
                    <a:pt x="9845" y="429"/>
                  </a:lnTo>
                  <a:cubicBezTo>
                    <a:pt x="9384" y="126"/>
                    <a:pt x="8888" y="1"/>
                    <a:pt x="8402" y="1"/>
                  </a:cubicBez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4083449" y="1787704"/>
              <a:ext cx="211371" cy="393494"/>
            </a:xfrm>
            <a:custGeom>
              <a:avLst/>
              <a:gdLst/>
              <a:ahLst/>
              <a:cxnLst/>
              <a:rect l="l" t="t" r="r" b="b"/>
              <a:pathLst>
                <a:path w="5710" h="10185" extrusionOk="0">
                  <a:moveTo>
                    <a:pt x="2508" y="0"/>
                  </a:moveTo>
                  <a:lnTo>
                    <a:pt x="879" y="1232"/>
                  </a:lnTo>
                  <a:cubicBezTo>
                    <a:pt x="879" y="1232"/>
                    <a:pt x="1" y="4873"/>
                    <a:pt x="86" y="4929"/>
                  </a:cubicBezTo>
                  <a:lnTo>
                    <a:pt x="185" y="4986"/>
                  </a:lnTo>
                  <a:cubicBezTo>
                    <a:pt x="473" y="4807"/>
                    <a:pt x="923" y="4698"/>
                    <a:pt x="1307" y="4698"/>
                  </a:cubicBezTo>
                  <a:cubicBezTo>
                    <a:pt x="1470" y="4698"/>
                    <a:pt x="1621" y="4717"/>
                    <a:pt x="1743" y="4759"/>
                  </a:cubicBezTo>
                  <a:cubicBezTo>
                    <a:pt x="2267" y="4944"/>
                    <a:pt x="2380" y="5298"/>
                    <a:pt x="2593" y="5694"/>
                  </a:cubicBezTo>
                  <a:cubicBezTo>
                    <a:pt x="3400" y="7153"/>
                    <a:pt x="4208" y="8612"/>
                    <a:pt x="4774" y="10185"/>
                  </a:cubicBezTo>
                  <a:cubicBezTo>
                    <a:pt x="5412" y="9604"/>
                    <a:pt x="5709" y="8740"/>
                    <a:pt x="5553" y="7890"/>
                  </a:cubicBezTo>
                  <a:cubicBezTo>
                    <a:pt x="5482" y="7536"/>
                    <a:pt x="5341" y="7182"/>
                    <a:pt x="5341" y="6828"/>
                  </a:cubicBezTo>
                  <a:cubicBezTo>
                    <a:pt x="5341" y="6473"/>
                    <a:pt x="5482" y="6162"/>
                    <a:pt x="5468" y="5822"/>
                  </a:cubicBezTo>
                  <a:cubicBezTo>
                    <a:pt x="5468" y="5397"/>
                    <a:pt x="5242" y="5000"/>
                    <a:pt x="4873" y="4759"/>
                  </a:cubicBezTo>
                  <a:cubicBezTo>
                    <a:pt x="4547" y="4561"/>
                    <a:pt x="4108" y="4490"/>
                    <a:pt x="3938" y="4150"/>
                  </a:cubicBezTo>
                  <a:cubicBezTo>
                    <a:pt x="3712" y="3697"/>
                    <a:pt x="4151" y="3088"/>
                    <a:pt x="3882" y="2663"/>
                  </a:cubicBezTo>
                  <a:cubicBezTo>
                    <a:pt x="3669" y="2323"/>
                    <a:pt x="3159" y="2309"/>
                    <a:pt x="2933" y="1969"/>
                  </a:cubicBezTo>
                  <a:cubicBezTo>
                    <a:pt x="2805" y="1771"/>
                    <a:pt x="2791" y="1516"/>
                    <a:pt x="2876" y="1303"/>
                  </a:cubicBezTo>
                  <a:cubicBezTo>
                    <a:pt x="2961" y="1077"/>
                    <a:pt x="3443" y="963"/>
                    <a:pt x="3584" y="567"/>
                  </a:cubicBezTo>
                  <a:lnTo>
                    <a:pt x="2508" y="0"/>
                  </a:ln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4578495" y="1707344"/>
              <a:ext cx="59895" cy="587819"/>
            </a:xfrm>
            <a:custGeom>
              <a:avLst/>
              <a:gdLst/>
              <a:ahLst/>
              <a:cxnLst/>
              <a:rect l="l" t="t" r="r" b="b"/>
              <a:pathLst>
                <a:path w="1162" h="11404" extrusionOk="0">
                  <a:moveTo>
                    <a:pt x="185" y="1"/>
                  </a:moveTo>
                  <a:cubicBezTo>
                    <a:pt x="170" y="29"/>
                    <a:pt x="156" y="72"/>
                    <a:pt x="156" y="114"/>
                  </a:cubicBezTo>
                  <a:cubicBezTo>
                    <a:pt x="142" y="185"/>
                    <a:pt x="100" y="298"/>
                    <a:pt x="85" y="454"/>
                  </a:cubicBezTo>
                  <a:cubicBezTo>
                    <a:pt x="15" y="865"/>
                    <a:pt x="0" y="1290"/>
                    <a:pt x="29" y="1715"/>
                  </a:cubicBezTo>
                  <a:cubicBezTo>
                    <a:pt x="57" y="2338"/>
                    <a:pt x="142" y="2961"/>
                    <a:pt x="255" y="3570"/>
                  </a:cubicBezTo>
                  <a:cubicBezTo>
                    <a:pt x="383" y="4321"/>
                    <a:pt x="468" y="5086"/>
                    <a:pt x="496" y="5851"/>
                  </a:cubicBezTo>
                  <a:cubicBezTo>
                    <a:pt x="482" y="6248"/>
                    <a:pt x="454" y="6644"/>
                    <a:pt x="383" y="7027"/>
                  </a:cubicBezTo>
                  <a:cubicBezTo>
                    <a:pt x="312" y="7395"/>
                    <a:pt x="326" y="7777"/>
                    <a:pt x="439" y="8146"/>
                  </a:cubicBezTo>
                  <a:cubicBezTo>
                    <a:pt x="567" y="8457"/>
                    <a:pt x="709" y="8755"/>
                    <a:pt x="879" y="9038"/>
                  </a:cubicBezTo>
                  <a:cubicBezTo>
                    <a:pt x="1006" y="9293"/>
                    <a:pt x="1091" y="9576"/>
                    <a:pt x="1091" y="9874"/>
                  </a:cubicBezTo>
                  <a:cubicBezTo>
                    <a:pt x="1105" y="10285"/>
                    <a:pt x="992" y="10695"/>
                    <a:pt x="765" y="11050"/>
                  </a:cubicBezTo>
                  <a:cubicBezTo>
                    <a:pt x="680" y="11177"/>
                    <a:pt x="581" y="11290"/>
                    <a:pt x="468" y="11404"/>
                  </a:cubicBezTo>
                  <a:lnTo>
                    <a:pt x="468" y="11404"/>
                  </a:lnTo>
                  <a:cubicBezTo>
                    <a:pt x="595" y="11319"/>
                    <a:pt x="709" y="11205"/>
                    <a:pt x="794" y="11064"/>
                  </a:cubicBezTo>
                  <a:cubicBezTo>
                    <a:pt x="1034" y="10710"/>
                    <a:pt x="1162" y="10299"/>
                    <a:pt x="1148" y="9874"/>
                  </a:cubicBezTo>
                  <a:cubicBezTo>
                    <a:pt x="1148" y="9576"/>
                    <a:pt x="1077" y="9279"/>
                    <a:pt x="935" y="9010"/>
                  </a:cubicBezTo>
                  <a:cubicBezTo>
                    <a:pt x="779" y="8726"/>
                    <a:pt x="624" y="8429"/>
                    <a:pt x="510" y="8117"/>
                  </a:cubicBezTo>
                  <a:cubicBezTo>
                    <a:pt x="411" y="7763"/>
                    <a:pt x="397" y="7395"/>
                    <a:pt x="468" y="7041"/>
                  </a:cubicBezTo>
                  <a:cubicBezTo>
                    <a:pt x="524" y="6644"/>
                    <a:pt x="567" y="6248"/>
                    <a:pt x="567" y="5851"/>
                  </a:cubicBezTo>
                  <a:cubicBezTo>
                    <a:pt x="553" y="5086"/>
                    <a:pt x="468" y="4321"/>
                    <a:pt x="326" y="3570"/>
                  </a:cubicBezTo>
                  <a:cubicBezTo>
                    <a:pt x="213" y="2947"/>
                    <a:pt x="128" y="2338"/>
                    <a:pt x="71" y="1715"/>
                  </a:cubicBezTo>
                  <a:cubicBezTo>
                    <a:pt x="43" y="1290"/>
                    <a:pt x="57" y="865"/>
                    <a:pt x="114" y="454"/>
                  </a:cubicBezTo>
                  <a:cubicBezTo>
                    <a:pt x="128" y="313"/>
                    <a:pt x="156" y="199"/>
                    <a:pt x="170" y="114"/>
                  </a:cubicBezTo>
                  <a:cubicBezTo>
                    <a:pt x="170" y="72"/>
                    <a:pt x="185" y="29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3945460" y="1607344"/>
              <a:ext cx="272364" cy="479008"/>
            </a:xfrm>
            <a:custGeom>
              <a:avLst/>
              <a:gdLst/>
              <a:ahLst/>
              <a:cxnLst/>
              <a:rect l="l" t="t" r="r" b="b"/>
              <a:pathLst>
                <a:path w="5284" h="9293" extrusionOk="0">
                  <a:moveTo>
                    <a:pt x="5284" y="0"/>
                  </a:moveTo>
                  <a:cubicBezTo>
                    <a:pt x="5199" y="128"/>
                    <a:pt x="5100" y="241"/>
                    <a:pt x="4972" y="326"/>
                  </a:cubicBezTo>
                  <a:cubicBezTo>
                    <a:pt x="4831" y="411"/>
                    <a:pt x="4661" y="496"/>
                    <a:pt x="4505" y="553"/>
                  </a:cubicBezTo>
                  <a:cubicBezTo>
                    <a:pt x="4306" y="624"/>
                    <a:pt x="4066" y="694"/>
                    <a:pt x="3825" y="794"/>
                  </a:cubicBezTo>
                  <a:cubicBezTo>
                    <a:pt x="3542" y="893"/>
                    <a:pt x="3315" y="1105"/>
                    <a:pt x="3173" y="1360"/>
                  </a:cubicBezTo>
                  <a:cubicBezTo>
                    <a:pt x="3046" y="1672"/>
                    <a:pt x="2989" y="2012"/>
                    <a:pt x="3017" y="2337"/>
                  </a:cubicBezTo>
                  <a:cubicBezTo>
                    <a:pt x="3003" y="2692"/>
                    <a:pt x="3003" y="3074"/>
                    <a:pt x="2805" y="3386"/>
                  </a:cubicBezTo>
                  <a:cubicBezTo>
                    <a:pt x="2706" y="3542"/>
                    <a:pt x="2564" y="3669"/>
                    <a:pt x="2408" y="3768"/>
                  </a:cubicBezTo>
                  <a:cubicBezTo>
                    <a:pt x="2253" y="3867"/>
                    <a:pt x="2068" y="3952"/>
                    <a:pt x="1898" y="4066"/>
                  </a:cubicBezTo>
                  <a:cubicBezTo>
                    <a:pt x="1714" y="4165"/>
                    <a:pt x="1558" y="4292"/>
                    <a:pt x="1431" y="4448"/>
                  </a:cubicBezTo>
                  <a:cubicBezTo>
                    <a:pt x="1304" y="4618"/>
                    <a:pt x="1233" y="4802"/>
                    <a:pt x="1219" y="5001"/>
                  </a:cubicBezTo>
                  <a:cubicBezTo>
                    <a:pt x="1190" y="5369"/>
                    <a:pt x="1204" y="5737"/>
                    <a:pt x="1233" y="6105"/>
                  </a:cubicBezTo>
                  <a:cubicBezTo>
                    <a:pt x="1233" y="6275"/>
                    <a:pt x="1204" y="6431"/>
                    <a:pt x="1162" y="6601"/>
                  </a:cubicBezTo>
                  <a:cubicBezTo>
                    <a:pt x="1119" y="6743"/>
                    <a:pt x="1049" y="6884"/>
                    <a:pt x="964" y="7026"/>
                  </a:cubicBezTo>
                  <a:cubicBezTo>
                    <a:pt x="794" y="7281"/>
                    <a:pt x="595" y="7494"/>
                    <a:pt x="439" y="7706"/>
                  </a:cubicBezTo>
                  <a:cubicBezTo>
                    <a:pt x="156" y="8018"/>
                    <a:pt x="0" y="8428"/>
                    <a:pt x="0" y="8853"/>
                  </a:cubicBezTo>
                  <a:cubicBezTo>
                    <a:pt x="15" y="8981"/>
                    <a:pt x="43" y="9094"/>
                    <a:pt x="100" y="9193"/>
                  </a:cubicBezTo>
                  <a:cubicBezTo>
                    <a:pt x="113" y="9207"/>
                    <a:pt x="126" y="9232"/>
                    <a:pt x="151" y="9259"/>
                  </a:cubicBezTo>
                  <a:lnTo>
                    <a:pt x="151" y="9259"/>
                  </a:lnTo>
                  <a:cubicBezTo>
                    <a:pt x="79" y="9128"/>
                    <a:pt x="42" y="8997"/>
                    <a:pt x="29" y="8853"/>
                  </a:cubicBezTo>
                  <a:cubicBezTo>
                    <a:pt x="43" y="8443"/>
                    <a:pt x="199" y="8046"/>
                    <a:pt x="482" y="7734"/>
                  </a:cubicBezTo>
                  <a:cubicBezTo>
                    <a:pt x="666" y="7522"/>
                    <a:pt x="850" y="7295"/>
                    <a:pt x="1020" y="7054"/>
                  </a:cubicBezTo>
                  <a:cubicBezTo>
                    <a:pt x="1105" y="6927"/>
                    <a:pt x="1176" y="6771"/>
                    <a:pt x="1233" y="6615"/>
                  </a:cubicBezTo>
                  <a:cubicBezTo>
                    <a:pt x="1275" y="6445"/>
                    <a:pt x="1304" y="6275"/>
                    <a:pt x="1304" y="6105"/>
                  </a:cubicBezTo>
                  <a:cubicBezTo>
                    <a:pt x="1275" y="5737"/>
                    <a:pt x="1275" y="5383"/>
                    <a:pt x="1289" y="5015"/>
                  </a:cubicBezTo>
                  <a:cubicBezTo>
                    <a:pt x="1304" y="4831"/>
                    <a:pt x="1374" y="4646"/>
                    <a:pt x="1488" y="4505"/>
                  </a:cubicBezTo>
                  <a:cubicBezTo>
                    <a:pt x="1601" y="4349"/>
                    <a:pt x="1757" y="4221"/>
                    <a:pt x="1927" y="4136"/>
                  </a:cubicBezTo>
                  <a:cubicBezTo>
                    <a:pt x="2097" y="4023"/>
                    <a:pt x="2281" y="3938"/>
                    <a:pt x="2451" y="3839"/>
                  </a:cubicBezTo>
                  <a:cubicBezTo>
                    <a:pt x="2621" y="3726"/>
                    <a:pt x="2763" y="3584"/>
                    <a:pt x="2876" y="3428"/>
                  </a:cubicBezTo>
                  <a:cubicBezTo>
                    <a:pt x="2975" y="3258"/>
                    <a:pt x="3032" y="3074"/>
                    <a:pt x="3046" y="2890"/>
                  </a:cubicBezTo>
                  <a:cubicBezTo>
                    <a:pt x="3074" y="2720"/>
                    <a:pt x="3088" y="2536"/>
                    <a:pt x="3074" y="2352"/>
                  </a:cubicBezTo>
                  <a:cubicBezTo>
                    <a:pt x="3060" y="2026"/>
                    <a:pt x="3102" y="1700"/>
                    <a:pt x="3230" y="1403"/>
                  </a:cubicBezTo>
                  <a:cubicBezTo>
                    <a:pt x="3357" y="1148"/>
                    <a:pt x="3584" y="949"/>
                    <a:pt x="3839" y="850"/>
                  </a:cubicBezTo>
                  <a:cubicBezTo>
                    <a:pt x="4080" y="751"/>
                    <a:pt x="4306" y="680"/>
                    <a:pt x="4505" y="609"/>
                  </a:cubicBezTo>
                  <a:cubicBezTo>
                    <a:pt x="4675" y="539"/>
                    <a:pt x="4845" y="454"/>
                    <a:pt x="4986" y="354"/>
                  </a:cubicBezTo>
                  <a:cubicBezTo>
                    <a:pt x="5086" y="284"/>
                    <a:pt x="5156" y="199"/>
                    <a:pt x="5227" y="114"/>
                  </a:cubicBezTo>
                  <a:cubicBezTo>
                    <a:pt x="5241" y="71"/>
                    <a:pt x="5256" y="43"/>
                    <a:pt x="5284" y="0"/>
                  </a:cubicBezTo>
                  <a:close/>
                  <a:moveTo>
                    <a:pt x="151" y="9259"/>
                  </a:moveTo>
                  <a:cubicBezTo>
                    <a:pt x="157" y="9270"/>
                    <a:pt x="164" y="9281"/>
                    <a:pt x="170" y="9292"/>
                  </a:cubicBezTo>
                  <a:lnTo>
                    <a:pt x="156" y="9264"/>
                  </a:lnTo>
                  <a:cubicBezTo>
                    <a:pt x="154" y="9262"/>
                    <a:pt x="153" y="9260"/>
                    <a:pt x="151" y="9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4264887" y="1493777"/>
              <a:ext cx="324945" cy="233447"/>
            </a:xfrm>
            <a:custGeom>
              <a:avLst/>
              <a:gdLst/>
              <a:ahLst/>
              <a:cxnLst/>
              <a:rect l="l" t="t" r="r" b="b"/>
              <a:pathLst>
                <a:path w="5115" h="3841" extrusionOk="0">
                  <a:moveTo>
                    <a:pt x="1458" y="1"/>
                  </a:moveTo>
                  <a:cubicBezTo>
                    <a:pt x="965" y="1"/>
                    <a:pt x="469" y="99"/>
                    <a:pt x="1" y="299"/>
                  </a:cubicBezTo>
                  <a:lnTo>
                    <a:pt x="539" y="1446"/>
                  </a:lnTo>
                  <a:cubicBezTo>
                    <a:pt x="585" y="1430"/>
                    <a:pt x="631" y="1422"/>
                    <a:pt x="677" y="1422"/>
                  </a:cubicBezTo>
                  <a:cubicBezTo>
                    <a:pt x="900" y="1422"/>
                    <a:pt x="1108" y="1606"/>
                    <a:pt x="1191" y="1829"/>
                  </a:cubicBezTo>
                  <a:cubicBezTo>
                    <a:pt x="1276" y="2098"/>
                    <a:pt x="1276" y="2381"/>
                    <a:pt x="1219" y="2651"/>
                  </a:cubicBezTo>
                  <a:lnTo>
                    <a:pt x="3060" y="3274"/>
                  </a:lnTo>
                  <a:lnTo>
                    <a:pt x="3230" y="2707"/>
                  </a:lnTo>
                  <a:cubicBezTo>
                    <a:pt x="3259" y="2976"/>
                    <a:pt x="3273" y="3231"/>
                    <a:pt x="3301" y="3486"/>
                  </a:cubicBezTo>
                  <a:cubicBezTo>
                    <a:pt x="3882" y="3557"/>
                    <a:pt x="4463" y="3670"/>
                    <a:pt x="5043" y="3840"/>
                  </a:cubicBezTo>
                  <a:cubicBezTo>
                    <a:pt x="5114" y="2580"/>
                    <a:pt x="4548" y="1376"/>
                    <a:pt x="3528" y="639"/>
                  </a:cubicBezTo>
                  <a:cubicBezTo>
                    <a:pt x="2911" y="216"/>
                    <a:pt x="2188" y="1"/>
                    <a:pt x="1458" y="1"/>
                  </a:cubicBez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4437569" y="1524098"/>
              <a:ext cx="73812" cy="173810"/>
            </a:xfrm>
            <a:custGeom>
              <a:avLst/>
              <a:gdLst/>
              <a:ahLst/>
              <a:cxnLst/>
              <a:rect l="l" t="t" r="r" b="b"/>
              <a:pathLst>
                <a:path w="1432" h="3372" extrusionOk="0">
                  <a:moveTo>
                    <a:pt x="15" y="0"/>
                  </a:moveTo>
                  <a:cubicBezTo>
                    <a:pt x="1" y="15"/>
                    <a:pt x="156" y="156"/>
                    <a:pt x="383" y="411"/>
                  </a:cubicBezTo>
                  <a:cubicBezTo>
                    <a:pt x="510" y="567"/>
                    <a:pt x="624" y="723"/>
                    <a:pt x="737" y="893"/>
                  </a:cubicBezTo>
                  <a:cubicBezTo>
                    <a:pt x="865" y="1091"/>
                    <a:pt x="978" y="1318"/>
                    <a:pt x="1063" y="1530"/>
                  </a:cubicBezTo>
                  <a:cubicBezTo>
                    <a:pt x="1162" y="1757"/>
                    <a:pt x="1233" y="1998"/>
                    <a:pt x="1290" y="2224"/>
                  </a:cubicBezTo>
                  <a:cubicBezTo>
                    <a:pt x="1332" y="2423"/>
                    <a:pt x="1360" y="2621"/>
                    <a:pt x="1375" y="2819"/>
                  </a:cubicBezTo>
                  <a:cubicBezTo>
                    <a:pt x="1403" y="3159"/>
                    <a:pt x="1389" y="3372"/>
                    <a:pt x="1403" y="3372"/>
                  </a:cubicBezTo>
                  <a:cubicBezTo>
                    <a:pt x="1417" y="3315"/>
                    <a:pt x="1417" y="3273"/>
                    <a:pt x="1417" y="3216"/>
                  </a:cubicBezTo>
                  <a:cubicBezTo>
                    <a:pt x="1431" y="3088"/>
                    <a:pt x="1431" y="2947"/>
                    <a:pt x="1431" y="2819"/>
                  </a:cubicBezTo>
                  <a:cubicBezTo>
                    <a:pt x="1417" y="2621"/>
                    <a:pt x="1403" y="2409"/>
                    <a:pt x="1360" y="2210"/>
                  </a:cubicBezTo>
                  <a:cubicBezTo>
                    <a:pt x="1261" y="1729"/>
                    <a:pt x="1063" y="1261"/>
                    <a:pt x="794" y="850"/>
                  </a:cubicBezTo>
                  <a:cubicBezTo>
                    <a:pt x="680" y="680"/>
                    <a:pt x="553" y="525"/>
                    <a:pt x="425" y="369"/>
                  </a:cubicBezTo>
                  <a:cubicBezTo>
                    <a:pt x="326" y="270"/>
                    <a:pt x="227" y="185"/>
                    <a:pt x="128" y="100"/>
                  </a:cubicBezTo>
                  <a:cubicBezTo>
                    <a:pt x="86" y="57"/>
                    <a:pt x="57" y="29"/>
                    <a:pt x="15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4911430" y="2412493"/>
              <a:ext cx="174583" cy="84946"/>
            </a:xfrm>
            <a:custGeom>
              <a:avLst/>
              <a:gdLst/>
              <a:ahLst/>
              <a:cxnLst/>
              <a:rect l="l" t="t" r="r" b="b"/>
              <a:pathLst>
                <a:path w="3387" h="1648" extrusionOk="0">
                  <a:moveTo>
                    <a:pt x="2428" y="0"/>
                  </a:moveTo>
                  <a:cubicBezTo>
                    <a:pt x="1978" y="0"/>
                    <a:pt x="1396" y="108"/>
                    <a:pt x="737" y="486"/>
                  </a:cubicBezTo>
                  <a:lnTo>
                    <a:pt x="1" y="769"/>
                  </a:lnTo>
                  <a:lnTo>
                    <a:pt x="241" y="1647"/>
                  </a:lnTo>
                  <a:lnTo>
                    <a:pt x="3386" y="188"/>
                  </a:lnTo>
                  <a:cubicBezTo>
                    <a:pt x="3386" y="188"/>
                    <a:pt x="3023" y="0"/>
                    <a:pt x="24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4915090" y="2416462"/>
              <a:ext cx="170923" cy="110925"/>
            </a:xfrm>
            <a:custGeom>
              <a:avLst/>
              <a:gdLst/>
              <a:ahLst/>
              <a:cxnLst/>
              <a:rect l="l" t="t" r="r" b="b"/>
              <a:pathLst>
                <a:path w="3316" h="2152" extrusionOk="0">
                  <a:moveTo>
                    <a:pt x="2625" y="1"/>
                  </a:moveTo>
                  <a:cubicBezTo>
                    <a:pt x="2104" y="1"/>
                    <a:pt x="1593" y="187"/>
                    <a:pt x="1190" y="550"/>
                  </a:cubicBezTo>
                  <a:cubicBezTo>
                    <a:pt x="0" y="1514"/>
                    <a:pt x="241" y="2151"/>
                    <a:pt x="241" y="2151"/>
                  </a:cubicBezTo>
                  <a:lnTo>
                    <a:pt x="709" y="2109"/>
                  </a:lnTo>
                  <a:lnTo>
                    <a:pt x="751" y="2094"/>
                  </a:lnTo>
                  <a:cubicBezTo>
                    <a:pt x="1006" y="1570"/>
                    <a:pt x="1417" y="1117"/>
                    <a:pt x="1913" y="805"/>
                  </a:cubicBezTo>
                  <a:cubicBezTo>
                    <a:pt x="2012" y="763"/>
                    <a:pt x="2111" y="720"/>
                    <a:pt x="2210" y="692"/>
                  </a:cubicBezTo>
                  <a:cubicBezTo>
                    <a:pt x="2564" y="565"/>
                    <a:pt x="2933" y="494"/>
                    <a:pt x="3315" y="494"/>
                  </a:cubicBezTo>
                  <a:lnTo>
                    <a:pt x="3315" y="111"/>
                  </a:lnTo>
                  <a:cubicBezTo>
                    <a:pt x="3089" y="37"/>
                    <a:pt x="2856" y="1"/>
                    <a:pt x="2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4569011" y="2394400"/>
              <a:ext cx="363650" cy="287776"/>
            </a:xfrm>
            <a:custGeom>
              <a:avLst/>
              <a:gdLst/>
              <a:ahLst/>
              <a:cxnLst/>
              <a:rect l="l" t="t" r="r" b="b"/>
              <a:pathLst>
                <a:path w="7055" h="5583" extrusionOk="0">
                  <a:moveTo>
                    <a:pt x="5913" y="0"/>
                  </a:moveTo>
                  <a:cubicBezTo>
                    <a:pt x="5392" y="0"/>
                    <a:pt x="2918" y="908"/>
                    <a:pt x="2918" y="908"/>
                  </a:cubicBezTo>
                  <a:lnTo>
                    <a:pt x="1119" y="1531"/>
                  </a:lnTo>
                  <a:lnTo>
                    <a:pt x="0" y="4208"/>
                  </a:lnTo>
                  <a:lnTo>
                    <a:pt x="29" y="5582"/>
                  </a:lnTo>
                  <a:lnTo>
                    <a:pt x="7054" y="2098"/>
                  </a:lnTo>
                  <a:cubicBezTo>
                    <a:pt x="7054" y="2098"/>
                    <a:pt x="6814" y="1205"/>
                    <a:pt x="6601" y="610"/>
                  </a:cubicBezTo>
                  <a:cubicBezTo>
                    <a:pt x="6374" y="1"/>
                    <a:pt x="6233" y="15"/>
                    <a:pt x="5935" y="1"/>
                  </a:cubicBezTo>
                  <a:cubicBezTo>
                    <a:pt x="5928" y="1"/>
                    <a:pt x="5921" y="0"/>
                    <a:pt x="5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4634732" y="2387493"/>
              <a:ext cx="283343" cy="124533"/>
            </a:xfrm>
            <a:custGeom>
              <a:avLst/>
              <a:gdLst/>
              <a:ahLst/>
              <a:cxnLst/>
              <a:rect l="l" t="t" r="r" b="b"/>
              <a:pathLst>
                <a:path w="5497" h="2416" extrusionOk="0">
                  <a:moveTo>
                    <a:pt x="4653" y="1"/>
                  </a:moveTo>
                  <a:cubicBezTo>
                    <a:pt x="4628" y="1"/>
                    <a:pt x="4602" y="3"/>
                    <a:pt x="4575" y="8"/>
                  </a:cubicBezTo>
                  <a:cubicBezTo>
                    <a:pt x="4094" y="93"/>
                    <a:pt x="1643" y="1027"/>
                    <a:pt x="1643" y="1027"/>
                  </a:cubicBezTo>
                  <a:lnTo>
                    <a:pt x="43" y="2373"/>
                  </a:lnTo>
                  <a:lnTo>
                    <a:pt x="0" y="2416"/>
                  </a:lnTo>
                  <a:lnTo>
                    <a:pt x="3570" y="1254"/>
                  </a:lnTo>
                  <a:cubicBezTo>
                    <a:pt x="3570" y="1254"/>
                    <a:pt x="4111" y="330"/>
                    <a:pt x="4684" y="330"/>
                  </a:cubicBezTo>
                  <a:cubicBezTo>
                    <a:pt x="4704" y="330"/>
                    <a:pt x="4725" y="331"/>
                    <a:pt x="4745" y="333"/>
                  </a:cubicBezTo>
                  <a:cubicBezTo>
                    <a:pt x="5326" y="404"/>
                    <a:pt x="5496" y="1226"/>
                    <a:pt x="5496" y="1226"/>
                  </a:cubicBezTo>
                  <a:cubicBezTo>
                    <a:pt x="5496" y="1226"/>
                    <a:pt x="5248" y="1"/>
                    <a:pt x="465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4570454" y="2502492"/>
              <a:ext cx="383392" cy="202314"/>
            </a:xfrm>
            <a:custGeom>
              <a:avLst/>
              <a:gdLst/>
              <a:ahLst/>
              <a:cxnLst/>
              <a:rect l="l" t="t" r="r" b="b"/>
              <a:pathLst>
                <a:path w="7438" h="3925" extrusionOk="0">
                  <a:moveTo>
                    <a:pt x="7041" y="1"/>
                  </a:moveTo>
                  <a:lnTo>
                    <a:pt x="1" y="3485"/>
                  </a:lnTo>
                  <a:lnTo>
                    <a:pt x="553" y="3924"/>
                  </a:lnTo>
                  <a:lnTo>
                    <a:pt x="7437" y="425"/>
                  </a:lnTo>
                  <a:lnTo>
                    <a:pt x="70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4498187" y="2430688"/>
              <a:ext cx="224942" cy="214221"/>
            </a:xfrm>
            <a:custGeom>
              <a:avLst/>
              <a:gdLst/>
              <a:ahLst/>
              <a:cxnLst/>
              <a:rect l="l" t="t" r="r" b="b"/>
              <a:pathLst>
                <a:path w="4364" h="4156" extrusionOk="0">
                  <a:moveTo>
                    <a:pt x="4077" y="1"/>
                  </a:moveTo>
                  <a:cubicBezTo>
                    <a:pt x="3923" y="1"/>
                    <a:pt x="3485" y="232"/>
                    <a:pt x="3485" y="232"/>
                  </a:cubicBezTo>
                  <a:lnTo>
                    <a:pt x="2649" y="586"/>
                  </a:lnTo>
                  <a:cubicBezTo>
                    <a:pt x="2649" y="586"/>
                    <a:pt x="1730" y="341"/>
                    <a:pt x="1430" y="341"/>
                  </a:cubicBezTo>
                  <a:cubicBezTo>
                    <a:pt x="1408" y="341"/>
                    <a:pt x="1389" y="342"/>
                    <a:pt x="1374" y="345"/>
                  </a:cubicBezTo>
                  <a:cubicBezTo>
                    <a:pt x="1148" y="402"/>
                    <a:pt x="184" y="1620"/>
                    <a:pt x="142" y="1719"/>
                  </a:cubicBezTo>
                  <a:cubicBezTo>
                    <a:pt x="142" y="1719"/>
                    <a:pt x="0" y="1833"/>
                    <a:pt x="14" y="2711"/>
                  </a:cubicBezTo>
                  <a:cubicBezTo>
                    <a:pt x="43" y="3235"/>
                    <a:pt x="241" y="3745"/>
                    <a:pt x="595" y="4156"/>
                  </a:cubicBezTo>
                  <a:lnTo>
                    <a:pt x="1658" y="4028"/>
                  </a:lnTo>
                  <a:cubicBezTo>
                    <a:pt x="2125" y="3915"/>
                    <a:pt x="2578" y="3745"/>
                    <a:pt x="3003" y="3504"/>
                  </a:cubicBezTo>
                  <a:cubicBezTo>
                    <a:pt x="3527" y="3164"/>
                    <a:pt x="3414" y="2838"/>
                    <a:pt x="3414" y="2838"/>
                  </a:cubicBezTo>
                  <a:cubicBezTo>
                    <a:pt x="3768" y="2640"/>
                    <a:pt x="3598" y="2088"/>
                    <a:pt x="3598" y="2088"/>
                  </a:cubicBezTo>
                  <a:cubicBezTo>
                    <a:pt x="3867" y="1833"/>
                    <a:pt x="4051" y="1493"/>
                    <a:pt x="4080" y="1124"/>
                  </a:cubicBezTo>
                  <a:lnTo>
                    <a:pt x="4080" y="1124"/>
                  </a:lnTo>
                  <a:lnTo>
                    <a:pt x="2635" y="1592"/>
                  </a:lnTo>
                  <a:lnTo>
                    <a:pt x="4363" y="147"/>
                  </a:lnTo>
                  <a:cubicBezTo>
                    <a:pt x="4351" y="48"/>
                    <a:pt x="4164" y="3"/>
                    <a:pt x="4118" y="3"/>
                  </a:cubicBezTo>
                  <a:cubicBezTo>
                    <a:pt x="4112" y="3"/>
                    <a:pt x="4108" y="4"/>
                    <a:pt x="4108" y="5"/>
                  </a:cubicBezTo>
                  <a:cubicBezTo>
                    <a:pt x="4100" y="2"/>
                    <a:pt x="4089" y="1"/>
                    <a:pt x="407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4577052" y="2461255"/>
              <a:ext cx="57730" cy="21907"/>
            </a:xfrm>
            <a:custGeom>
              <a:avLst/>
              <a:gdLst/>
              <a:ahLst/>
              <a:cxnLst/>
              <a:rect l="l" t="t" r="r" b="b"/>
              <a:pathLst>
                <a:path w="1120" h="425" extrusionOk="0">
                  <a:moveTo>
                    <a:pt x="1090" y="0"/>
                  </a:moveTo>
                  <a:cubicBezTo>
                    <a:pt x="1012" y="0"/>
                    <a:pt x="785" y="55"/>
                    <a:pt x="538" y="149"/>
                  </a:cubicBezTo>
                  <a:cubicBezTo>
                    <a:pt x="241" y="276"/>
                    <a:pt x="0" y="390"/>
                    <a:pt x="0" y="418"/>
                  </a:cubicBezTo>
                  <a:cubicBezTo>
                    <a:pt x="2" y="422"/>
                    <a:pt x="10" y="424"/>
                    <a:pt x="23" y="424"/>
                  </a:cubicBezTo>
                  <a:cubicBezTo>
                    <a:pt x="95" y="424"/>
                    <a:pt x="328" y="359"/>
                    <a:pt x="581" y="262"/>
                  </a:cubicBezTo>
                  <a:cubicBezTo>
                    <a:pt x="878" y="149"/>
                    <a:pt x="1119" y="36"/>
                    <a:pt x="1119" y="7"/>
                  </a:cubicBezTo>
                  <a:cubicBezTo>
                    <a:pt x="1117" y="2"/>
                    <a:pt x="1107" y="0"/>
                    <a:pt x="109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4643495" y="2536409"/>
              <a:ext cx="40927" cy="20515"/>
            </a:xfrm>
            <a:custGeom>
              <a:avLst/>
              <a:gdLst/>
              <a:ahLst/>
              <a:cxnLst/>
              <a:rect l="l" t="t" r="r" b="b"/>
              <a:pathLst>
                <a:path w="794" h="398" extrusionOk="0">
                  <a:moveTo>
                    <a:pt x="758" y="1"/>
                  </a:moveTo>
                  <a:cubicBezTo>
                    <a:pt x="704" y="1"/>
                    <a:pt x="558" y="54"/>
                    <a:pt x="383" y="136"/>
                  </a:cubicBezTo>
                  <a:cubicBezTo>
                    <a:pt x="156" y="235"/>
                    <a:pt x="0" y="348"/>
                    <a:pt x="28" y="391"/>
                  </a:cubicBezTo>
                  <a:cubicBezTo>
                    <a:pt x="31" y="395"/>
                    <a:pt x="36" y="397"/>
                    <a:pt x="45" y="397"/>
                  </a:cubicBezTo>
                  <a:cubicBezTo>
                    <a:pt x="95" y="397"/>
                    <a:pt x="245" y="333"/>
                    <a:pt x="425" y="249"/>
                  </a:cubicBezTo>
                  <a:cubicBezTo>
                    <a:pt x="637" y="150"/>
                    <a:pt x="793" y="37"/>
                    <a:pt x="779" y="8"/>
                  </a:cubicBezTo>
                  <a:cubicBezTo>
                    <a:pt x="777" y="3"/>
                    <a:pt x="769" y="1"/>
                    <a:pt x="75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4643495" y="2576512"/>
              <a:ext cx="31442" cy="16288"/>
            </a:xfrm>
            <a:custGeom>
              <a:avLst/>
              <a:gdLst/>
              <a:ahLst/>
              <a:cxnLst/>
              <a:rect l="l" t="t" r="r" b="b"/>
              <a:pathLst>
                <a:path w="610" h="316" extrusionOk="0">
                  <a:moveTo>
                    <a:pt x="570" y="1"/>
                  </a:moveTo>
                  <a:cubicBezTo>
                    <a:pt x="521" y="1"/>
                    <a:pt x="407" y="41"/>
                    <a:pt x="283" y="109"/>
                  </a:cubicBezTo>
                  <a:cubicBezTo>
                    <a:pt x="113" y="193"/>
                    <a:pt x="0" y="278"/>
                    <a:pt x="14" y="307"/>
                  </a:cubicBezTo>
                  <a:cubicBezTo>
                    <a:pt x="17" y="313"/>
                    <a:pt x="26" y="316"/>
                    <a:pt x="39" y="316"/>
                  </a:cubicBezTo>
                  <a:cubicBezTo>
                    <a:pt x="88" y="316"/>
                    <a:pt x="203" y="275"/>
                    <a:pt x="326" y="208"/>
                  </a:cubicBezTo>
                  <a:cubicBezTo>
                    <a:pt x="482" y="137"/>
                    <a:pt x="609" y="38"/>
                    <a:pt x="595" y="9"/>
                  </a:cubicBezTo>
                  <a:cubicBezTo>
                    <a:pt x="592" y="3"/>
                    <a:pt x="584" y="1"/>
                    <a:pt x="57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4572671" y="2503935"/>
              <a:ext cx="359269" cy="173861"/>
            </a:xfrm>
            <a:custGeom>
              <a:avLst/>
              <a:gdLst/>
              <a:ahLst/>
              <a:cxnLst/>
              <a:rect l="l" t="t" r="r" b="b"/>
              <a:pathLst>
                <a:path w="6970" h="3373" extrusionOk="0">
                  <a:moveTo>
                    <a:pt x="6953" y="0"/>
                  </a:moveTo>
                  <a:cubicBezTo>
                    <a:pt x="6884" y="0"/>
                    <a:pt x="5348" y="740"/>
                    <a:pt x="3470" y="1658"/>
                  </a:cubicBezTo>
                  <a:cubicBezTo>
                    <a:pt x="1544" y="2593"/>
                    <a:pt x="0" y="3358"/>
                    <a:pt x="14" y="3372"/>
                  </a:cubicBezTo>
                  <a:cubicBezTo>
                    <a:pt x="14" y="3373"/>
                    <a:pt x="15" y="3373"/>
                    <a:pt x="17" y="3373"/>
                  </a:cubicBezTo>
                  <a:cubicBezTo>
                    <a:pt x="86" y="3373"/>
                    <a:pt x="1622" y="2633"/>
                    <a:pt x="3499" y="1729"/>
                  </a:cubicBezTo>
                  <a:cubicBezTo>
                    <a:pt x="5425" y="794"/>
                    <a:pt x="6969" y="15"/>
                    <a:pt x="6955" y="1"/>
                  </a:cubicBezTo>
                  <a:cubicBezTo>
                    <a:pt x="6955" y="0"/>
                    <a:pt x="6954" y="0"/>
                    <a:pt x="6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4673391" y="2525224"/>
              <a:ext cx="178243" cy="162831"/>
            </a:xfrm>
            <a:custGeom>
              <a:avLst/>
              <a:gdLst/>
              <a:ahLst/>
              <a:cxnLst/>
              <a:rect l="l" t="t" r="r" b="b"/>
              <a:pathLst>
                <a:path w="3458" h="3159" extrusionOk="0">
                  <a:moveTo>
                    <a:pt x="1024" y="0"/>
                  </a:moveTo>
                  <a:cubicBezTo>
                    <a:pt x="895" y="0"/>
                    <a:pt x="779" y="164"/>
                    <a:pt x="822" y="381"/>
                  </a:cubicBezTo>
                  <a:cubicBezTo>
                    <a:pt x="837" y="466"/>
                    <a:pt x="879" y="849"/>
                    <a:pt x="879" y="849"/>
                  </a:cubicBezTo>
                  <a:cubicBezTo>
                    <a:pt x="879" y="849"/>
                    <a:pt x="848" y="803"/>
                    <a:pt x="778" y="803"/>
                  </a:cubicBezTo>
                  <a:cubicBezTo>
                    <a:pt x="731" y="803"/>
                    <a:pt x="667" y="823"/>
                    <a:pt x="582" y="891"/>
                  </a:cubicBezTo>
                  <a:cubicBezTo>
                    <a:pt x="511" y="1047"/>
                    <a:pt x="454" y="1217"/>
                    <a:pt x="426" y="1387"/>
                  </a:cubicBezTo>
                  <a:lnTo>
                    <a:pt x="15" y="1670"/>
                  </a:lnTo>
                  <a:cubicBezTo>
                    <a:pt x="1" y="1840"/>
                    <a:pt x="15" y="2010"/>
                    <a:pt x="43" y="2180"/>
                  </a:cubicBezTo>
                  <a:cubicBezTo>
                    <a:pt x="86" y="2350"/>
                    <a:pt x="185" y="2478"/>
                    <a:pt x="327" y="2577"/>
                  </a:cubicBezTo>
                  <a:cubicBezTo>
                    <a:pt x="382" y="2618"/>
                    <a:pt x="1084" y="3158"/>
                    <a:pt x="1316" y="3158"/>
                  </a:cubicBezTo>
                  <a:cubicBezTo>
                    <a:pt x="1322" y="3158"/>
                    <a:pt x="1327" y="3158"/>
                    <a:pt x="1332" y="3157"/>
                  </a:cubicBezTo>
                  <a:cubicBezTo>
                    <a:pt x="1559" y="3115"/>
                    <a:pt x="1715" y="2917"/>
                    <a:pt x="1701" y="2832"/>
                  </a:cubicBezTo>
                  <a:cubicBezTo>
                    <a:pt x="1701" y="2761"/>
                    <a:pt x="2041" y="2832"/>
                    <a:pt x="2182" y="2690"/>
                  </a:cubicBezTo>
                  <a:cubicBezTo>
                    <a:pt x="2338" y="2534"/>
                    <a:pt x="2352" y="2506"/>
                    <a:pt x="2366" y="2463"/>
                  </a:cubicBezTo>
                  <a:cubicBezTo>
                    <a:pt x="2381" y="2435"/>
                    <a:pt x="2749" y="2322"/>
                    <a:pt x="2862" y="2194"/>
                  </a:cubicBezTo>
                  <a:cubicBezTo>
                    <a:pt x="2975" y="2053"/>
                    <a:pt x="2961" y="1968"/>
                    <a:pt x="2961" y="1968"/>
                  </a:cubicBezTo>
                  <a:cubicBezTo>
                    <a:pt x="2961" y="1968"/>
                    <a:pt x="3287" y="1868"/>
                    <a:pt x="3358" y="1670"/>
                  </a:cubicBezTo>
                  <a:cubicBezTo>
                    <a:pt x="3429" y="1543"/>
                    <a:pt x="3457" y="1401"/>
                    <a:pt x="3429" y="1245"/>
                  </a:cubicBezTo>
                  <a:lnTo>
                    <a:pt x="3372" y="1019"/>
                  </a:lnTo>
                  <a:lnTo>
                    <a:pt x="3103" y="1146"/>
                  </a:lnTo>
                  <a:lnTo>
                    <a:pt x="2551" y="877"/>
                  </a:lnTo>
                  <a:cubicBezTo>
                    <a:pt x="2551" y="877"/>
                    <a:pt x="2180" y="359"/>
                    <a:pt x="1970" y="359"/>
                  </a:cubicBezTo>
                  <a:cubicBezTo>
                    <a:pt x="1955" y="359"/>
                    <a:pt x="1940" y="361"/>
                    <a:pt x="1927" y="367"/>
                  </a:cubicBezTo>
                  <a:cubicBezTo>
                    <a:pt x="1927" y="367"/>
                    <a:pt x="1601" y="395"/>
                    <a:pt x="1644" y="693"/>
                  </a:cubicBezTo>
                  <a:lnTo>
                    <a:pt x="1701" y="990"/>
                  </a:lnTo>
                  <a:cubicBezTo>
                    <a:pt x="1701" y="990"/>
                    <a:pt x="1304" y="353"/>
                    <a:pt x="1247" y="225"/>
                  </a:cubicBezTo>
                  <a:cubicBezTo>
                    <a:pt x="1192" y="66"/>
                    <a:pt x="1106" y="0"/>
                    <a:pt x="102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4753700" y="2567440"/>
              <a:ext cx="57009" cy="51390"/>
            </a:xfrm>
            <a:custGeom>
              <a:avLst/>
              <a:gdLst/>
              <a:ahLst/>
              <a:cxnLst/>
              <a:rect l="l" t="t" r="r" b="b"/>
              <a:pathLst>
                <a:path w="1106" h="997" extrusionOk="0">
                  <a:moveTo>
                    <a:pt x="31" y="1"/>
                  </a:moveTo>
                  <a:cubicBezTo>
                    <a:pt x="30" y="1"/>
                    <a:pt x="30" y="1"/>
                    <a:pt x="29" y="1"/>
                  </a:cubicBezTo>
                  <a:cubicBezTo>
                    <a:pt x="1" y="15"/>
                    <a:pt x="157" y="313"/>
                    <a:pt x="468" y="596"/>
                  </a:cubicBezTo>
                  <a:cubicBezTo>
                    <a:pt x="741" y="856"/>
                    <a:pt x="1025" y="996"/>
                    <a:pt x="1082" y="996"/>
                  </a:cubicBezTo>
                  <a:cubicBezTo>
                    <a:pt x="1087" y="996"/>
                    <a:pt x="1090" y="995"/>
                    <a:pt x="1092" y="993"/>
                  </a:cubicBezTo>
                  <a:cubicBezTo>
                    <a:pt x="1106" y="964"/>
                    <a:pt x="837" y="780"/>
                    <a:pt x="539" y="511"/>
                  </a:cubicBezTo>
                  <a:cubicBezTo>
                    <a:pt x="263" y="249"/>
                    <a:pt x="55" y="1"/>
                    <a:pt x="3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4717205" y="2568831"/>
              <a:ext cx="53349" cy="67369"/>
            </a:xfrm>
            <a:custGeom>
              <a:avLst/>
              <a:gdLst/>
              <a:ahLst/>
              <a:cxnLst/>
              <a:rect l="l" t="t" r="r" b="b"/>
              <a:pathLst>
                <a:path w="1035" h="1307" extrusionOk="0">
                  <a:moveTo>
                    <a:pt x="33" y="1"/>
                  </a:moveTo>
                  <a:cubicBezTo>
                    <a:pt x="32" y="1"/>
                    <a:pt x="30" y="1"/>
                    <a:pt x="29" y="3"/>
                  </a:cubicBezTo>
                  <a:cubicBezTo>
                    <a:pt x="1" y="17"/>
                    <a:pt x="142" y="357"/>
                    <a:pt x="412" y="725"/>
                  </a:cubicBezTo>
                  <a:cubicBezTo>
                    <a:pt x="686" y="1082"/>
                    <a:pt x="975" y="1306"/>
                    <a:pt x="1004" y="1306"/>
                  </a:cubicBezTo>
                  <a:cubicBezTo>
                    <a:pt x="1005" y="1306"/>
                    <a:pt x="1006" y="1306"/>
                    <a:pt x="1006" y="1306"/>
                  </a:cubicBezTo>
                  <a:cubicBezTo>
                    <a:pt x="1035" y="1277"/>
                    <a:pt x="780" y="1008"/>
                    <a:pt x="511" y="654"/>
                  </a:cubicBezTo>
                  <a:cubicBezTo>
                    <a:pt x="253" y="314"/>
                    <a:pt x="73" y="1"/>
                    <a:pt x="3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4693855" y="2596666"/>
              <a:ext cx="54792" cy="60926"/>
            </a:xfrm>
            <a:custGeom>
              <a:avLst/>
              <a:gdLst/>
              <a:ahLst/>
              <a:cxnLst/>
              <a:rect l="l" t="t" r="r" b="b"/>
              <a:pathLst>
                <a:path w="1063" h="1182" extrusionOk="0">
                  <a:moveTo>
                    <a:pt x="29" y="1"/>
                  </a:moveTo>
                  <a:cubicBezTo>
                    <a:pt x="15" y="1"/>
                    <a:pt x="0" y="100"/>
                    <a:pt x="29" y="256"/>
                  </a:cubicBezTo>
                  <a:cubicBezTo>
                    <a:pt x="71" y="454"/>
                    <a:pt x="170" y="638"/>
                    <a:pt x="298" y="794"/>
                  </a:cubicBezTo>
                  <a:cubicBezTo>
                    <a:pt x="440" y="950"/>
                    <a:pt x="610" y="1063"/>
                    <a:pt x="808" y="1134"/>
                  </a:cubicBezTo>
                  <a:cubicBezTo>
                    <a:pt x="914" y="1166"/>
                    <a:pt x="996" y="1182"/>
                    <a:pt x="1031" y="1182"/>
                  </a:cubicBezTo>
                  <a:cubicBezTo>
                    <a:pt x="1042" y="1182"/>
                    <a:pt x="1049" y="1180"/>
                    <a:pt x="1049" y="1176"/>
                  </a:cubicBezTo>
                  <a:cubicBezTo>
                    <a:pt x="1063" y="1134"/>
                    <a:pt x="695" y="1049"/>
                    <a:pt x="397" y="709"/>
                  </a:cubicBezTo>
                  <a:cubicBezTo>
                    <a:pt x="100" y="383"/>
                    <a:pt x="57" y="1"/>
                    <a:pt x="29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4636175" y="2402441"/>
              <a:ext cx="317672" cy="122007"/>
            </a:xfrm>
            <a:custGeom>
              <a:avLst/>
              <a:gdLst/>
              <a:ahLst/>
              <a:cxnLst/>
              <a:rect l="l" t="t" r="r" b="b"/>
              <a:pathLst>
                <a:path w="6163" h="2367" extrusionOk="0">
                  <a:moveTo>
                    <a:pt x="4576" y="1"/>
                  </a:moveTo>
                  <a:cubicBezTo>
                    <a:pt x="4392" y="43"/>
                    <a:pt x="4236" y="128"/>
                    <a:pt x="4094" y="256"/>
                  </a:cubicBezTo>
                  <a:cubicBezTo>
                    <a:pt x="3952" y="369"/>
                    <a:pt x="3825" y="497"/>
                    <a:pt x="3712" y="653"/>
                  </a:cubicBezTo>
                  <a:cubicBezTo>
                    <a:pt x="3644" y="734"/>
                    <a:pt x="3576" y="816"/>
                    <a:pt x="3520" y="910"/>
                  </a:cubicBezTo>
                  <a:lnTo>
                    <a:pt x="3520" y="910"/>
                  </a:lnTo>
                  <a:cubicBezTo>
                    <a:pt x="2532" y="1249"/>
                    <a:pt x="1670" y="1602"/>
                    <a:pt x="1034" y="1800"/>
                  </a:cubicBezTo>
                  <a:cubicBezTo>
                    <a:pt x="723" y="1899"/>
                    <a:pt x="454" y="1970"/>
                    <a:pt x="284" y="2027"/>
                  </a:cubicBezTo>
                  <a:lnTo>
                    <a:pt x="71" y="2083"/>
                  </a:lnTo>
                  <a:cubicBezTo>
                    <a:pt x="43" y="2083"/>
                    <a:pt x="29" y="2097"/>
                    <a:pt x="0" y="2097"/>
                  </a:cubicBezTo>
                  <a:cubicBezTo>
                    <a:pt x="15" y="2104"/>
                    <a:pt x="29" y="2108"/>
                    <a:pt x="41" y="2108"/>
                  </a:cubicBezTo>
                  <a:cubicBezTo>
                    <a:pt x="54" y="2108"/>
                    <a:pt x="64" y="2104"/>
                    <a:pt x="71" y="2097"/>
                  </a:cubicBezTo>
                  <a:cubicBezTo>
                    <a:pt x="128" y="2097"/>
                    <a:pt x="199" y="2083"/>
                    <a:pt x="284" y="2055"/>
                  </a:cubicBezTo>
                  <a:cubicBezTo>
                    <a:pt x="468" y="2027"/>
                    <a:pt x="737" y="1956"/>
                    <a:pt x="1049" y="1857"/>
                  </a:cubicBezTo>
                  <a:cubicBezTo>
                    <a:pt x="1700" y="1672"/>
                    <a:pt x="2564" y="1332"/>
                    <a:pt x="3556" y="1007"/>
                  </a:cubicBezTo>
                  <a:lnTo>
                    <a:pt x="3570" y="1007"/>
                  </a:lnTo>
                  <a:lnTo>
                    <a:pt x="3584" y="992"/>
                  </a:lnTo>
                  <a:cubicBezTo>
                    <a:pt x="3641" y="893"/>
                    <a:pt x="3712" y="808"/>
                    <a:pt x="3782" y="723"/>
                  </a:cubicBezTo>
                  <a:cubicBezTo>
                    <a:pt x="3882" y="582"/>
                    <a:pt x="4009" y="440"/>
                    <a:pt x="4151" y="327"/>
                  </a:cubicBezTo>
                  <a:cubicBezTo>
                    <a:pt x="4278" y="213"/>
                    <a:pt x="4420" y="143"/>
                    <a:pt x="4590" y="100"/>
                  </a:cubicBezTo>
                  <a:lnTo>
                    <a:pt x="4703" y="100"/>
                  </a:lnTo>
                  <a:cubicBezTo>
                    <a:pt x="4746" y="100"/>
                    <a:pt x="4774" y="114"/>
                    <a:pt x="4817" y="114"/>
                  </a:cubicBezTo>
                  <a:cubicBezTo>
                    <a:pt x="4887" y="143"/>
                    <a:pt x="4944" y="199"/>
                    <a:pt x="5001" y="242"/>
                  </a:cubicBezTo>
                  <a:cubicBezTo>
                    <a:pt x="5100" y="355"/>
                    <a:pt x="5199" y="483"/>
                    <a:pt x="5256" y="624"/>
                  </a:cubicBezTo>
                  <a:cubicBezTo>
                    <a:pt x="5383" y="865"/>
                    <a:pt x="5468" y="1120"/>
                    <a:pt x="5553" y="1375"/>
                  </a:cubicBezTo>
                  <a:cubicBezTo>
                    <a:pt x="5624" y="1602"/>
                    <a:pt x="5666" y="1800"/>
                    <a:pt x="5709" y="1984"/>
                  </a:cubicBezTo>
                  <a:lnTo>
                    <a:pt x="6035" y="2281"/>
                  </a:lnTo>
                  <a:cubicBezTo>
                    <a:pt x="6077" y="2310"/>
                    <a:pt x="6120" y="2338"/>
                    <a:pt x="6162" y="2366"/>
                  </a:cubicBezTo>
                  <a:cubicBezTo>
                    <a:pt x="6134" y="2324"/>
                    <a:pt x="6106" y="2281"/>
                    <a:pt x="6063" y="2253"/>
                  </a:cubicBezTo>
                  <a:lnTo>
                    <a:pt x="5751" y="1942"/>
                  </a:lnTo>
                  <a:lnTo>
                    <a:pt x="5751" y="1956"/>
                  </a:lnTo>
                  <a:cubicBezTo>
                    <a:pt x="5723" y="1786"/>
                    <a:pt x="5666" y="1573"/>
                    <a:pt x="5610" y="1332"/>
                  </a:cubicBezTo>
                  <a:cubicBezTo>
                    <a:pt x="5539" y="1077"/>
                    <a:pt x="5440" y="822"/>
                    <a:pt x="5326" y="568"/>
                  </a:cubicBezTo>
                  <a:cubicBezTo>
                    <a:pt x="5256" y="426"/>
                    <a:pt x="5156" y="298"/>
                    <a:pt x="5057" y="171"/>
                  </a:cubicBezTo>
                  <a:cubicBezTo>
                    <a:pt x="5001" y="114"/>
                    <a:pt x="4930" y="58"/>
                    <a:pt x="4845" y="29"/>
                  </a:cubicBezTo>
                  <a:cubicBezTo>
                    <a:pt x="4802" y="15"/>
                    <a:pt x="4760" y="1"/>
                    <a:pt x="4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3983398" y="2519296"/>
              <a:ext cx="558645" cy="293497"/>
            </a:xfrm>
            <a:custGeom>
              <a:avLst/>
              <a:gdLst/>
              <a:ahLst/>
              <a:cxnLst/>
              <a:rect l="l" t="t" r="r" b="b"/>
              <a:pathLst>
                <a:path w="10838" h="5694" extrusionOk="0">
                  <a:moveTo>
                    <a:pt x="10341" y="0"/>
                  </a:moveTo>
                  <a:cubicBezTo>
                    <a:pt x="10341" y="0"/>
                    <a:pt x="7239" y="921"/>
                    <a:pt x="6418" y="1119"/>
                  </a:cubicBezTo>
                  <a:cubicBezTo>
                    <a:pt x="5837" y="1261"/>
                    <a:pt x="3882" y="1544"/>
                    <a:pt x="3882" y="1544"/>
                  </a:cubicBezTo>
                  <a:lnTo>
                    <a:pt x="1" y="3357"/>
                  </a:lnTo>
                  <a:cubicBezTo>
                    <a:pt x="128" y="4646"/>
                    <a:pt x="610" y="5553"/>
                    <a:pt x="1347" y="5680"/>
                  </a:cubicBezTo>
                  <a:cubicBezTo>
                    <a:pt x="1399" y="5689"/>
                    <a:pt x="1464" y="5694"/>
                    <a:pt x="1538" y="5694"/>
                  </a:cubicBezTo>
                  <a:cubicBezTo>
                    <a:pt x="2525" y="5694"/>
                    <a:pt x="5314" y="4935"/>
                    <a:pt x="7013" y="4066"/>
                  </a:cubicBezTo>
                  <a:cubicBezTo>
                    <a:pt x="8259" y="3457"/>
                    <a:pt x="9534" y="2904"/>
                    <a:pt x="10837" y="2408"/>
                  </a:cubicBezTo>
                  <a:lnTo>
                    <a:pt x="10341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3978295" y="2066928"/>
              <a:ext cx="241591" cy="625447"/>
            </a:xfrm>
            <a:custGeom>
              <a:avLst/>
              <a:gdLst/>
              <a:ahLst/>
              <a:cxnLst/>
              <a:rect l="l" t="t" r="r" b="b"/>
              <a:pathLst>
                <a:path w="4687" h="12134" extrusionOk="0">
                  <a:moveTo>
                    <a:pt x="2774" y="1"/>
                  </a:moveTo>
                  <a:cubicBezTo>
                    <a:pt x="2689" y="1"/>
                    <a:pt x="2600" y="8"/>
                    <a:pt x="2508" y="22"/>
                  </a:cubicBezTo>
                  <a:cubicBezTo>
                    <a:pt x="2253" y="65"/>
                    <a:pt x="2012" y="178"/>
                    <a:pt x="1842" y="376"/>
                  </a:cubicBezTo>
                  <a:cubicBezTo>
                    <a:pt x="1446" y="787"/>
                    <a:pt x="737" y="1765"/>
                    <a:pt x="426" y="3592"/>
                  </a:cubicBezTo>
                  <a:cubicBezTo>
                    <a:pt x="1" y="6198"/>
                    <a:pt x="100" y="12133"/>
                    <a:pt x="100" y="12133"/>
                  </a:cubicBezTo>
                  <a:lnTo>
                    <a:pt x="4222" y="10419"/>
                  </a:lnTo>
                  <a:cubicBezTo>
                    <a:pt x="4222" y="10419"/>
                    <a:pt x="4604" y="4711"/>
                    <a:pt x="4647" y="3167"/>
                  </a:cubicBezTo>
                  <a:cubicBezTo>
                    <a:pt x="4687" y="1911"/>
                    <a:pt x="4185" y="1"/>
                    <a:pt x="277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4128706" y="2596924"/>
              <a:ext cx="78194" cy="49483"/>
            </a:xfrm>
            <a:custGeom>
              <a:avLst/>
              <a:gdLst/>
              <a:ahLst/>
              <a:cxnLst/>
              <a:rect l="l" t="t" r="r" b="b"/>
              <a:pathLst>
                <a:path w="1517" h="960" extrusionOk="0">
                  <a:moveTo>
                    <a:pt x="1406" y="1"/>
                  </a:moveTo>
                  <a:cubicBezTo>
                    <a:pt x="1352" y="1"/>
                    <a:pt x="1297" y="8"/>
                    <a:pt x="1247" y="24"/>
                  </a:cubicBezTo>
                  <a:cubicBezTo>
                    <a:pt x="1021" y="67"/>
                    <a:pt x="808" y="152"/>
                    <a:pt x="624" y="265"/>
                  </a:cubicBezTo>
                  <a:cubicBezTo>
                    <a:pt x="426" y="378"/>
                    <a:pt x="270" y="534"/>
                    <a:pt x="128" y="718"/>
                  </a:cubicBezTo>
                  <a:cubicBezTo>
                    <a:pt x="72" y="789"/>
                    <a:pt x="29" y="874"/>
                    <a:pt x="1" y="959"/>
                  </a:cubicBezTo>
                  <a:cubicBezTo>
                    <a:pt x="355" y="449"/>
                    <a:pt x="907" y="109"/>
                    <a:pt x="1516" y="10"/>
                  </a:cubicBezTo>
                  <a:cubicBezTo>
                    <a:pt x="1481" y="4"/>
                    <a:pt x="1444" y="1"/>
                    <a:pt x="140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6"/>
            <p:cNvSpPr/>
            <p:nvPr/>
          </p:nvSpPr>
          <p:spPr>
            <a:xfrm rot="10800000" flipH="1">
              <a:off x="3026924" y="4216318"/>
              <a:ext cx="2902851" cy="8100"/>
            </a:xfrm>
            <a:custGeom>
              <a:avLst/>
              <a:gdLst/>
              <a:ahLst/>
              <a:cxnLst/>
              <a:rect l="l" t="t" r="r" b="b"/>
              <a:pathLst>
                <a:path w="61987" h="86" extrusionOk="0">
                  <a:moveTo>
                    <a:pt x="30994" y="1"/>
                  </a:moveTo>
                  <a:cubicBezTo>
                    <a:pt x="13868" y="1"/>
                    <a:pt x="1" y="15"/>
                    <a:pt x="1" y="43"/>
                  </a:cubicBezTo>
                  <a:cubicBezTo>
                    <a:pt x="1" y="57"/>
                    <a:pt x="13882" y="85"/>
                    <a:pt x="30994" y="85"/>
                  </a:cubicBezTo>
                  <a:cubicBezTo>
                    <a:pt x="48105" y="85"/>
                    <a:pt x="61987" y="57"/>
                    <a:pt x="61987" y="43"/>
                  </a:cubicBezTo>
                  <a:cubicBezTo>
                    <a:pt x="61987" y="15"/>
                    <a:pt x="48119" y="1"/>
                    <a:pt x="30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3776080" y="3542226"/>
              <a:ext cx="2938" cy="19020"/>
            </a:xfrm>
            <a:custGeom>
              <a:avLst/>
              <a:gdLst/>
              <a:ahLst/>
              <a:cxnLst/>
              <a:rect l="l" t="t" r="r" b="b"/>
              <a:pathLst>
                <a:path w="57" h="369" extrusionOk="0">
                  <a:moveTo>
                    <a:pt x="0" y="1"/>
                  </a:moveTo>
                  <a:cubicBezTo>
                    <a:pt x="14" y="71"/>
                    <a:pt x="14" y="142"/>
                    <a:pt x="28" y="199"/>
                  </a:cubicBezTo>
                  <a:cubicBezTo>
                    <a:pt x="28" y="128"/>
                    <a:pt x="14" y="71"/>
                    <a:pt x="0" y="1"/>
                  </a:cubicBezTo>
                  <a:close/>
                  <a:moveTo>
                    <a:pt x="28" y="199"/>
                  </a:moveTo>
                  <a:lnTo>
                    <a:pt x="28" y="199"/>
                  </a:lnTo>
                  <a:cubicBezTo>
                    <a:pt x="43" y="255"/>
                    <a:pt x="43" y="326"/>
                    <a:pt x="57" y="369"/>
                  </a:cubicBezTo>
                  <a:cubicBezTo>
                    <a:pt x="57" y="312"/>
                    <a:pt x="43" y="255"/>
                    <a:pt x="28" y="199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3635154" y="3702585"/>
              <a:ext cx="56133" cy="56700"/>
            </a:xfrm>
            <a:custGeom>
              <a:avLst/>
              <a:gdLst/>
              <a:ahLst/>
              <a:cxnLst/>
              <a:rect l="l" t="t" r="r" b="b"/>
              <a:pathLst>
                <a:path w="1089" h="1100" extrusionOk="0">
                  <a:moveTo>
                    <a:pt x="644" y="1"/>
                  </a:moveTo>
                  <a:cubicBezTo>
                    <a:pt x="628" y="1"/>
                    <a:pt x="612" y="2"/>
                    <a:pt x="595" y="6"/>
                  </a:cubicBezTo>
                  <a:cubicBezTo>
                    <a:pt x="510" y="20"/>
                    <a:pt x="510" y="48"/>
                    <a:pt x="439" y="133"/>
                  </a:cubicBezTo>
                  <a:cubicBezTo>
                    <a:pt x="383" y="204"/>
                    <a:pt x="298" y="289"/>
                    <a:pt x="255" y="360"/>
                  </a:cubicBezTo>
                  <a:cubicBezTo>
                    <a:pt x="156" y="501"/>
                    <a:pt x="241" y="700"/>
                    <a:pt x="128" y="813"/>
                  </a:cubicBezTo>
                  <a:cubicBezTo>
                    <a:pt x="99" y="827"/>
                    <a:pt x="71" y="856"/>
                    <a:pt x="43" y="870"/>
                  </a:cubicBezTo>
                  <a:cubicBezTo>
                    <a:pt x="0" y="941"/>
                    <a:pt x="14" y="1026"/>
                    <a:pt x="71" y="1068"/>
                  </a:cubicBezTo>
                  <a:cubicBezTo>
                    <a:pt x="106" y="1089"/>
                    <a:pt x="142" y="1100"/>
                    <a:pt x="177" y="1100"/>
                  </a:cubicBezTo>
                  <a:cubicBezTo>
                    <a:pt x="213" y="1100"/>
                    <a:pt x="248" y="1089"/>
                    <a:pt x="284" y="1068"/>
                  </a:cubicBezTo>
                  <a:cubicBezTo>
                    <a:pt x="340" y="1026"/>
                    <a:pt x="383" y="955"/>
                    <a:pt x="411" y="884"/>
                  </a:cubicBezTo>
                  <a:cubicBezTo>
                    <a:pt x="411" y="841"/>
                    <a:pt x="439" y="785"/>
                    <a:pt x="468" y="756"/>
                  </a:cubicBezTo>
                  <a:cubicBezTo>
                    <a:pt x="500" y="724"/>
                    <a:pt x="538" y="715"/>
                    <a:pt x="579" y="715"/>
                  </a:cubicBezTo>
                  <a:cubicBezTo>
                    <a:pt x="629" y="715"/>
                    <a:pt x="683" y="728"/>
                    <a:pt x="737" y="728"/>
                  </a:cubicBezTo>
                  <a:cubicBezTo>
                    <a:pt x="1088" y="674"/>
                    <a:pt x="975" y="1"/>
                    <a:pt x="644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3210931" y="3583823"/>
              <a:ext cx="52" cy="9536"/>
            </a:xfrm>
            <a:custGeom>
              <a:avLst/>
              <a:gdLst/>
              <a:ahLst/>
              <a:cxnLst/>
              <a:rect l="l" t="t" r="r" b="b"/>
              <a:pathLst>
                <a:path w="1" h="185" extrusionOk="0">
                  <a:moveTo>
                    <a:pt x="0" y="1"/>
                  </a:moveTo>
                  <a:lnTo>
                    <a:pt x="0" y="100"/>
                  </a:lnTo>
                  <a:lnTo>
                    <a:pt x="0" y="1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3337219" y="3823306"/>
              <a:ext cx="12474" cy="8093"/>
            </a:xfrm>
            <a:custGeom>
              <a:avLst/>
              <a:gdLst/>
              <a:ahLst/>
              <a:cxnLst/>
              <a:rect l="l" t="t" r="r" b="b"/>
              <a:pathLst>
                <a:path w="242" h="157" extrusionOk="0">
                  <a:moveTo>
                    <a:pt x="1" y="1"/>
                  </a:moveTo>
                  <a:cubicBezTo>
                    <a:pt x="43" y="29"/>
                    <a:pt x="86" y="58"/>
                    <a:pt x="143" y="86"/>
                  </a:cubicBezTo>
                  <a:lnTo>
                    <a:pt x="242" y="157"/>
                  </a:lnTo>
                  <a:lnTo>
                    <a:pt x="143" y="86"/>
                  </a:lnTo>
                  <a:cubicBezTo>
                    <a:pt x="86" y="58"/>
                    <a:pt x="43" y="29"/>
                    <a:pt x="1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3210931" y="3577999"/>
              <a:ext cx="52" cy="5876"/>
            </a:xfrm>
            <a:custGeom>
              <a:avLst/>
              <a:gdLst/>
              <a:ahLst/>
              <a:cxnLst/>
              <a:rect l="l" t="t" r="r" b="b"/>
              <a:pathLst>
                <a:path w="1" h="114" extrusionOk="0">
                  <a:moveTo>
                    <a:pt x="0" y="1"/>
                  </a:moveTo>
                  <a:lnTo>
                    <a:pt x="0" y="1"/>
                  </a:lnTo>
                  <a:lnTo>
                    <a:pt x="0" y="29"/>
                  </a:lnTo>
                  <a:lnTo>
                    <a:pt x="0" y="11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3210931" y="3593308"/>
              <a:ext cx="52" cy="4433"/>
            </a:xfrm>
            <a:custGeom>
              <a:avLst/>
              <a:gdLst/>
              <a:ahLst/>
              <a:cxnLst/>
              <a:rect l="l" t="t" r="r" b="b"/>
              <a:pathLst>
                <a:path w="1" h="86" extrusionOk="0">
                  <a:moveTo>
                    <a:pt x="0" y="1"/>
                  </a:move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3779689" y="3585318"/>
              <a:ext cx="825" cy="4433"/>
            </a:xfrm>
            <a:custGeom>
              <a:avLst/>
              <a:gdLst/>
              <a:ahLst/>
              <a:cxnLst/>
              <a:rect l="l" t="t" r="r" b="b"/>
              <a:pathLst>
                <a:path w="16" h="86" extrusionOk="0">
                  <a:moveTo>
                    <a:pt x="1" y="0"/>
                  </a:moveTo>
                  <a:lnTo>
                    <a:pt x="1" y="85"/>
                  </a:lnTo>
                  <a:cubicBezTo>
                    <a:pt x="15" y="57"/>
                    <a:pt x="15" y="28"/>
                    <a:pt x="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3762163" y="3491092"/>
              <a:ext cx="3711" cy="11031"/>
            </a:xfrm>
            <a:custGeom>
              <a:avLst/>
              <a:gdLst/>
              <a:ahLst/>
              <a:cxnLst/>
              <a:rect l="l" t="t" r="r" b="b"/>
              <a:pathLst>
                <a:path w="72" h="214" extrusionOk="0">
                  <a:moveTo>
                    <a:pt x="1" y="1"/>
                  </a:moveTo>
                  <a:cubicBezTo>
                    <a:pt x="29" y="72"/>
                    <a:pt x="58" y="143"/>
                    <a:pt x="72" y="213"/>
                  </a:cubicBezTo>
                  <a:cubicBezTo>
                    <a:pt x="58" y="143"/>
                    <a:pt x="29" y="72"/>
                    <a:pt x="1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3776080" y="3542226"/>
              <a:ext cx="2938" cy="19020"/>
            </a:xfrm>
            <a:custGeom>
              <a:avLst/>
              <a:gdLst/>
              <a:ahLst/>
              <a:cxnLst/>
              <a:rect l="l" t="t" r="r" b="b"/>
              <a:pathLst>
                <a:path w="57" h="369" extrusionOk="0">
                  <a:moveTo>
                    <a:pt x="0" y="1"/>
                  </a:moveTo>
                  <a:cubicBezTo>
                    <a:pt x="14" y="71"/>
                    <a:pt x="14" y="142"/>
                    <a:pt x="28" y="199"/>
                  </a:cubicBezTo>
                  <a:cubicBezTo>
                    <a:pt x="28" y="128"/>
                    <a:pt x="14" y="71"/>
                    <a:pt x="0" y="1"/>
                  </a:cubicBezTo>
                  <a:close/>
                  <a:moveTo>
                    <a:pt x="28" y="199"/>
                  </a:moveTo>
                  <a:lnTo>
                    <a:pt x="28" y="199"/>
                  </a:lnTo>
                  <a:cubicBezTo>
                    <a:pt x="43" y="255"/>
                    <a:pt x="43" y="326"/>
                    <a:pt x="57" y="369"/>
                  </a:cubicBezTo>
                  <a:cubicBezTo>
                    <a:pt x="57" y="312"/>
                    <a:pt x="43" y="255"/>
                    <a:pt x="28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3210931" y="3583823"/>
              <a:ext cx="52" cy="9536"/>
            </a:xfrm>
            <a:custGeom>
              <a:avLst/>
              <a:gdLst/>
              <a:ahLst/>
              <a:cxnLst/>
              <a:rect l="l" t="t" r="r" b="b"/>
              <a:pathLst>
                <a:path w="1" h="185" extrusionOk="0">
                  <a:moveTo>
                    <a:pt x="0" y="1"/>
                  </a:moveTo>
                  <a:lnTo>
                    <a:pt x="0" y="100"/>
                  </a:lnTo>
                  <a:lnTo>
                    <a:pt x="0" y="1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3337219" y="3823306"/>
              <a:ext cx="12474" cy="8093"/>
            </a:xfrm>
            <a:custGeom>
              <a:avLst/>
              <a:gdLst/>
              <a:ahLst/>
              <a:cxnLst/>
              <a:rect l="l" t="t" r="r" b="b"/>
              <a:pathLst>
                <a:path w="242" h="157" extrusionOk="0">
                  <a:moveTo>
                    <a:pt x="1" y="1"/>
                  </a:moveTo>
                  <a:cubicBezTo>
                    <a:pt x="43" y="29"/>
                    <a:pt x="86" y="58"/>
                    <a:pt x="143" y="86"/>
                  </a:cubicBezTo>
                  <a:lnTo>
                    <a:pt x="242" y="157"/>
                  </a:lnTo>
                  <a:lnTo>
                    <a:pt x="143" y="86"/>
                  </a:lnTo>
                  <a:cubicBezTo>
                    <a:pt x="86" y="58"/>
                    <a:pt x="43" y="2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3210931" y="3577999"/>
              <a:ext cx="52" cy="5876"/>
            </a:xfrm>
            <a:custGeom>
              <a:avLst/>
              <a:gdLst/>
              <a:ahLst/>
              <a:cxnLst/>
              <a:rect l="l" t="t" r="r" b="b"/>
              <a:pathLst>
                <a:path w="1" h="114" extrusionOk="0">
                  <a:moveTo>
                    <a:pt x="0" y="1"/>
                  </a:moveTo>
                  <a:lnTo>
                    <a:pt x="0" y="1"/>
                  </a:lnTo>
                  <a:lnTo>
                    <a:pt x="0" y="29"/>
                  </a:lnTo>
                  <a:lnTo>
                    <a:pt x="0" y="11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3210931" y="3593308"/>
              <a:ext cx="52" cy="4433"/>
            </a:xfrm>
            <a:custGeom>
              <a:avLst/>
              <a:gdLst/>
              <a:ahLst/>
              <a:cxnLst/>
              <a:rect l="l" t="t" r="r" b="b"/>
              <a:pathLst>
                <a:path w="1" h="86" extrusionOk="0">
                  <a:moveTo>
                    <a:pt x="0" y="1"/>
                  </a:move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3779689" y="3585318"/>
              <a:ext cx="825" cy="4433"/>
            </a:xfrm>
            <a:custGeom>
              <a:avLst/>
              <a:gdLst/>
              <a:ahLst/>
              <a:cxnLst/>
              <a:rect l="l" t="t" r="r" b="b"/>
              <a:pathLst>
                <a:path w="16" h="86" extrusionOk="0">
                  <a:moveTo>
                    <a:pt x="1" y="0"/>
                  </a:moveTo>
                  <a:lnTo>
                    <a:pt x="1" y="85"/>
                  </a:lnTo>
                  <a:cubicBezTo>
                    <a:pt x="15" y="57"/>
                    <a:pt x="15" y="2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3762163" y="3491092"/>
              <a:ext cx="3711" cy="11031"/>
            </a:xfrm>
            <a:custGeom>
              <a:avLst/>
              <a:gdLst/>
              <a:ahLst/>
              <a:cxnLst/>
              <a:rect l="l" t="t" r="r" b="b"/>
              <a:pathLst>
                <a:path w="72" h="214" extrusionOk="0">
                  <a:moveTo>
                    <a:pt x="1" y="1"/>
                  </a:moveTo>
                  <a:cubicBezTo>
                    <a:pt x="29" y="72"/>
                    <a:pt x="58" y="143"/>
                    <a:pt x="72" y="213"/>
                  </a:cubicBezTo>
                  <a:cubicBezTo>
                    <a:pt x="58" y="143"/>
                    <a:pt x="29" y="7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3477424" y="3891243"/>
              <a:ext cx="36545" cy="128553"/>
            </a:xfrm>
            <a:custGeom>
              <a:avLst/>
              <a:gdLst/>
              <a:ahLst/>
              <a:cxnLst/>
              <a:rect l="l" t="t" r="r" b="b"/>
              <a:pathLst>
                <a:path w="709" h="2494" extrusionOk="0">
                  <a:moveTo>
                    <a:pt x="1" y="0"/>
                  </a:moveTo>
                  <a:lnTo>
                    <a:pt x="1" y="2493"/>
                  </a:lnTo>
                  <a:lnTo>
                    <a:pt x="709" y="249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3349641" y="4019748"/>
              <a:ext cx="281178" cy="21958"/>
            </a:xfrm>
            <a:custGeom>
              <a:avLst/>
              <a:gdLst/>
              <a:ahLst/>
              <a:cxnLst/>
              <a:rect l="l" t="t" r="r" b="b"/>
              <a:pathLst>
                <a:path w="5455" h="426" extrusionOk="0">
                  <a:moveTo>
                    <a:pt x="1" y="0"/>
                  </a:moveTo>
                  <a:lnTo>
                    <a:pt x="1" y="425"/>
                  </a:lnTo>
                  <a:lnTo>
                    <a:pt x="5454" y="425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1" name="Google Shape;1611;p16"/>
          <p:cNvGrpSpPr/>
          <p:nvPr/>
        </p:nvGrpSpPr>
        <p:grpSpPr>
          <a:xfrm>
            <a:off x="335957" y="3863926"/>
            <a:ext cx="653487" cy="740478"/>
            <a:chOff x="3881000" y="2020475"/>
            <a:chExt cx="1382000" cy="1334379"/>
          </a:xfrm>
        </p:grpSpPr>
        <p:sp>
          <p:nvSpPr>
            <p:cNvPr id="1612" name="Google Shape;1612;p16"/>
            <p:cNvSpPr/>
            <p:nvPr/>
          </p:nvSpPr>
          <p:spPr>
            <a:xfrm>
              <a:off x="5020063" y="2998502"/>
              <a:ext cx="90878" cy="158930"/>
            </a:xfrm>
            <a:custGeom>
              <a:avLst/>
              <a:gdLst/>
              <a:ahLst/>
              <a:cxnLst/>
              <a:rect l="l" t="t" r="r" b="b"/>
              <a:pathLst>
                <a:path w="2885" h="5045" extrusionOk="0">
                  <a:moveTo>
                    <a:pt x="2768" y="1"/>
                  </a:moveTo>
                  <a:cubicBezTo>
                    <a:pt x="2730" y="1"/>
                    <a:pt x="2684" y="2"/>
                    <a:pt x="2630" y="6"/>
                  </a:cubicBezTo>
                  <a:cubicBezTo>
                    <a:pt x="2479" y="18"/>
                    <a:pt x="2225" y="64"/>
                    <a:pt x="1970" y="180"/>
                  </a:cubicBezTo>
                  <a:cubicBezTo>
                    <a:pt x="1692" y="296"/>
                    <a:pt x="1402" y="516"/>
                    <a:pt x="1171" y="817"/>
                  </a:cubicBezTo>
                  <a:cubicBezTo>
                    <a:pt x="927" y="1118"/>
                    <a:pt x="719" y="1500"/>
                    <a:pt x="545" y="1905"/>
                  </a:cubicBezTo>
                  <a:cubicBezTo>
                    <a:pt x="383" y="2322"/>
                    <a:pt x="256" y="2728"/>
                    <a:pt x="186" y="3110"/>
                  </a:cubicBezTo>
                  <a:cubicBezTo>
                    <a:pt x="117" y="3481"/>
                    <a:pt x="70" y="3828"/>
                    <a:pt x="59" y="4118"/>
                  </a:cubicBezTo>
                  <a:cubicBezTo>
                    <a:pt x="47" y="4407"/>
                    <a:pt x="24" y="4639"/>
                    <a:pt x="24" y="4801"/>
                  </a:cubicBezTo>
                  <a:cubicBezTo>
                    <a:pt x="47" y="4616"/>
                    <a:pt x="70" y="4396"/>
                    <a:pt x="105" y="4118"/>
                  </a:cubicBezTo>
                  <a:cubicBezTo>
                    <a:pt x="128" y="3828"/>
                    <a:pt x="175" y="3492"/>
                    <a:pt x="256" y="3122"/>
                  </a:cubicBezTo>
                  <a:cubicBezTo>
                    <a:pt x="337" y="2739"/>
                    <a:pt x="464" y="2357"/>
                    <a:pt x="626" y="1952"/>
                  </a:cubicBezTo>
                  <a:cubicBezTo>
                    <a:pt x="777" y="1546"/>
                    <a:pt x="985" y="1176"/>
                    <a:pt x="1229" y="875"/>
                  </a:cubicBezTo>
                  <a:cubicBezTo>
                    <a:pt x="1460" y="585"/>
                    <a:pt x="1738" y="365"/>
                    <a:pt x="1993" y="238"/>
                  </a:cubicBezTo>
                  <a:cubicBezTo>
                    <a:pt x="2259" y="110"/>
                    <a:pt x="2479" y="64"/>
                    <a:pt x="2630" y="41"/>
                  </a:cubicBezTo>
                  <a:cubicBezTo>
                    <a:pt x="2792" y="18"/>
                    <a:pt x="2885" y="6"/>
                    <a:pt x="2885" y="6"/>
                  </a:cubicBezTo>
                  <a:cubicBezTo>
                    <a:pt x="2885" y="6"/>
                    <a:pt x="2844" y="1"/>
                    <a:pt x="2768" y="1"/>
                  </a:cubicBezTo>
                  <a:close/>
                  <a:moveTo>
                    <a:pt x="24" y="4801"/>
                  </a:moveTo>
                  <a:cubicBezTo>
                    <a:pt x="1" y="4963"/>
                    <a:pt x="1" y="5044"/>
                    <a:pt x="1" y="5044"/>
                  </a:cubicBezTo>
                  <a:cubicBezTo>
                    <a:pt x="1" y="5044"/>
                    <a:pt x="12" y="4951"/>
                    <a:pt x="24" y="4801"/>
                  </a:cubicBez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5019716" y="2786333"/>
              <a:ext cx="42336" cy="354655"/>
            </a:xfrm>
            <a:custGeom>
              <a:avLst/>
              <a:gdLst/>
              <a:ahLst/>
              <a:cxnLst/>
              <a:rect l="l" t="t" r="r" b="b"/>
              <a:pathLst>
                <a:path w="1344" h="11258" extrusionOk="0">
                  <a:moveTo>
                    <a:pt x="1332" y="0"/>
                  </a:moveTo>
                  <a:cubicBezTo>
                    <a:pt x="1332" y="0"/>
                    <a:pt x="1309" y="35"/>
                    <a:pt x="1286" y="93"/>
                  </a:cubicBezTo>
                  <a:cubicBezTo>
                    <a:pt x="1251" y="186"/>
                    <a:pt x="1228" y="290"/>
                    <a:pt x="1182" y="417"/>
                  </a:cubicBezTo>
                  <a:cubicBezTo>
                    <a:pt x="1135" y="556"/>
                    <a:pt x="1101" y="718"/>
                    <a:pt x="1054" y="915"/>
                  </a:cubicBezTo>
                  <a:cubicBezTo>
                    <a:pt x="996" y="1124"/>
                    <a:pt x="950" y="1344"/>
                    <a:pt x="892" y="1599"/>
                  </a:cubicBezTo>
                  <a:cubicBezTo>
                    <a:pt x="660" y="2595"/>
                    <a:pt x="429" y="4008"/>
                    <a:pt x="255" y="5571"/>
                  </a:cubicBezTo>
                  <a:cubicBezTo>
                    <a:pt x="81" y="7135"/>
                    <a:pt x="12" y="8548"/>
                    <a:pt x="0" y="9579"/>
                  </a:cubicBezTo>
                  <a:cubicBezTo>
                    <a:pt x="0" y="10100"/>
                    <a:pt x="0" y="10505"/>
                    <a:pt x="12" y="10795"/>
                  </a:cubicBezTo>
                  <a:cubicBezTo>
                    <a:pt x="23" y="10922"/>
                    <a:pt x="23" y="11038"/>
                    <a:pt x="23" y="11131"/>
                  </a:cubicBezTo>
                  <a:cubicBezTo>
                    <a:pt x="58" y="11212"/>
                    <a:pt x="58" y="11258"/>
                    <a:pt x="70" y="11258"/>
                  </a:cubicBezTo>
                  <a:lnTo>
                    <a:pt x="70" y="11142"/>
                  </a:lnTo>
                  <a:lnTo>
                    <a:pt x="70" y="10806"/>
                  </a:lnTo>
                  <a:cubicBezTo>
                    <a:pt x="70" y="10517"/>
                    <a:pt x="70" y="10100"/>
                    <a:pt x="81" y="9590"/>
                  </a:cubicBezTo>
                  <a:cubicBezTo>
                    <a:pt x="116" y="8571"/>
                    <a:pt x="197" y="7471"/>
                    <a:pt x="371" y="5907"/>
                  </a:cubicBezTo>
                  <a:cubicBezTo>
                    <a:pt x="533" y="4436"/>
                    <a:pt x="753" y="2734"/>
                    <a:pt x="985" y="1622"/>
                  </a:cubicBezTo>
                  <a:cubicBezTo>
                    <a:pt x="1019" y="1367"/>
                    <a:pt x="1077" y="1135"/>
                    <a:pt x="1124" y="939"/>
                  </a:cubicBezTo>
                  <a:cubicBezTo>
                    <a:pt x="1170" y="730"/>
                    <a:pt x="1216" y="556"/>
                    <a:pt x="1240" y="429"/>
                  </a:cubicBezTo>
                  <a:cubicBezTo>
                    <a:pt x="1274" y="302"/>
                    <a:pt x="1297" y="197"/>
                    <a:pt x="1309" y="116"/>
                  </a:cubicBezTo>
                  <a:cubicBezTo>
                    <a:pt x="1332" y="35"/>
                    <a:pt x="1344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4934345" y="3216122"/>
              <a:ext cx="164934" cy="33960"/>
            </a:xfrm>
            <a:custGeom>
              <a:avLst/>
              <a:gdLst/>
              <a:ahLst/>
              <a:cxnLst/>
              <a:rect l="l" t="t" r="r" b="b"/>
              <a:pathLst>
                <a:path w="5236" h="1078" extrusionOk="0">
                  <a:moveTo>
                    <a:pt x="5235" y="522"/>
                  </a:moveTo>
                  <a:cubicBezTo>
                    <a:pt x="5235" y="522"/>
                    <a:pt x="5225" y="522"/>
                    <a:pt x="5205" y="568"/>
                  </a:cubicBezTo>
                  <a:lnTo>
                    <a:pt x="5205" y="568"/>
                  </a:lnTo>
                  <a:cubicBezTo>
                    <a:pt x="5208" y="564"/>
                    <a:pt x="5210" y="560"/>
                    <a:pt x="5212" y="557"/>
                  </a:cubicBezTo>
                  <a:cubicBezTo>
                    <a:pt x="5235" y="545"/>
                    <a:pt x="5235" y="522"/>
                    <a:pt x="5235" y="522"/>
                  </a:cubicBezTo>
                  <a:close/>
                  <a:moveTo>
                    <a:pt x="5205" y="568"/>
                  </a:moveTo>
                  <a:lnTo>
                    <a:pt x="5205" y="568"/>
                  </a:lnTo>
                  <a:cubicBezTo>
                    <a:pt x="5202" y="573"/>
                    <a:pt x="5198" y="578"/>
                    <a:pt x="5193" y="584"/>
                  </a:cubicBezTo>
                  <a:lnTo>
                    <a:pt x="5193" y="584"/>
                  </a:lnTo>
                  <a:cubicBezTo>
                    <a:pt x="5196" y="582"/>
                    <a:pt x="5198" y="581"/>
                    <a:pt x="5200" y="580"/>
                  </a:cubicBezTo>
                  <a:cubicBezTo>
                    <a:pt x="5202" y="575"/>
                    <a:pt x="5204" y="571"/>
                    <a:pt x="5205" y="568"/>
                  </a:cubicBezTo>
                  <a:close/>
                  <a:moveTo>
                    <a:pt x="2664" y="1"/>
                  </a:moveTo>
                  <a:lnTo>
                    <a:pt x="2629" y="36"/>
                  </a:lnTo>
                  <a:cubicBezTo>
                    <a:pt x="2618" y="47"/>
                    <a:pt x="2606" y="70"/>
                    <a:pt x="2583" y="93"/>
                  </a:cubicBezTo>
                  <a:cubicBezTo>
                    <a:pt x="2348" y="396"/>
                    <a:pt x="2113" y="687"/>
                    <a:pt x="1888" y="967"/>
                  </a:cubicBezTo>
                  <a:lnTo>
                    <a:pt x="1888" y="967"/>
                  </a:lnTo>
                  <a:cubicBezTo>
                    <a:pt x="1632" y="632"/>
                    <a:pt x="1408" y="328"/>
                    <a:pt x="1216" y="47"/>
                  </a:cubicBezTo>
                  <a:lnTo>
                    <a:pt x="1193" y="12"/>
                  </a:lnTo>
                  <a:lnTo>
                    <a:pt x="1181" y="47"/>
                  </a:lnTo>
                  <a:cubicBezTo>
                    <a:pt x="853" y="433"/>
                    <a:pt x="590" y="752"/>
                    <a:pt x="373" y="1004"/>
                  </a:cubicBezTo>
                  <a:lnTo>
                    <a:pt x="373" y="1004"/>
                  </a:lnTo>
                  <a:cubicBezTo>
                    <a:pt x="262" y="816"/>
                    <a:pt x="184" y="681"/>
                    <a:pt x="116" y="580"/>
                  </a:cubicBezTo>
                  <a:cubicBezTo>
                    <a:pt x="81" y="534"/>
                    <a:pt x="58" y="499"/>
                    <a:pt x="35" y="464"/>
                  </a:cubicBezTo>
                  <a:cubicBezTo>
                    <a:pt x="23" y="441"/>
                    <a:pt x="12" y="418"/>
                    <a:pt x="12" y="418"/>
                  </a:cubicBezTo>
                  <a:cubicBezTo>
                    <a:pt x="0" y="418"/>
                    <a:pt x="12" y="441"/>
                    <a:pt x="23" y="464"/>
                  </a:cubicBezTo>
                  <a:cubicBezTo>
                    <a:pt x="58" y="499"/>
                    <a:pt x="70" y="534"/>
                    <a:pt x="93" y="580"/>
                  </a:cubicBezTo>
                  <a:cubicBezTo>
                    <a:pt x="151" y="696"/>
                    <a:pt x="243" y="846"/>
                    <a:pt x="359" y="1032"/>
                  </a:cubicBezTo>
                  <a:lnTo>
                    <a:pt x="371" y="1043"/>
                  </a:lnTo>
                  <a:lnTo>
                    <a:pt x="394" y="1032"/>
                  </a:lnTo>
                  <a:cubicBezTo>
                    <a:pt x="597" y="795"/>
                    <a:pt x="877" y="470"/>
                    <a:pt x="1202" y="100"/>
                  </a:cubicBezTo>
                  <a:lnTo>
                    <a:pt x="1202" y="100"/>
                  </a:lnTo>
                  <a:cubicBezTo>
                    <a:pt x="1405" y="403"/>
                    <a:pt x="1629" y="707"/>
                    <a:pt x="1865" y="1043"/>
                  </a:cubicBezTo>
                  <a:lnTo>
                    <a:pt x="1900" y="1078"/>
                  </a:lnTo>
                  <a:lnTo>
                    <a:pt x="1923" y="1043"/>
                  </a:lnTo>
                  <a:cubicBezTo>
                    <a:pt x="2154" y="754"/>
                    <a:pt x="2398" y="452"/>
                    <a:pt x="2652" y="128"/>
                  </a:cubicBezTo>
                  <a:cubicBezTo>
                    <a:pt x="2660" y="121"/>
                    <a:pt x="2667" y="109"/>
                    <a:pt x="2674" y="96"/>
                  </a:cubicBezTo>
                  <a:lnTo>
                    <a:pt x="2674" y="96"/>
                  </a:lnTo>
                  <a:cubicBezTo>
                    <a:pt x="2955" y="422"/>
                    <a:pt x="3215" y="738"/>
                    <a:pt x="3463" y="1032"/>
                  </a:cubicBezTo>
                  <a:lnTo>
                    <a:pt x="3486" y="1055"/>
                  </a:lnTo>
                  <a:lnTo>
                    <a:pt x="3498" y="1032"/>
                  </a:lnTo>
                  <a:cubicBezTo>
                    <a:pt x="3743" y="697"/>
                    <a:pt x="3967" y="374"/>
                    <a:pt x="4159" y="92"/>
                  </a:cubicBezTo>
                  <a:lnTo>
                    <a:pt x="4159" y="92"/>
                  </a:lnTo>
                  <a:cubicBezTo>
                    <a:pt x="4427" y="460"/>
                    <a:pt x="4661" y="784"/>
                    <a:pt x="4830" y="1020"/>
                  </a:cubicBezTo>
                  <a:lnTo>
                    <a:pt x="4853" y="1032"/>
                  </a:lnTo>
                  <a:lnTo>
                    <a:pt x="4864" y="1020"/>
                  </a:lnTo>
                  <a:cubicBezTo>
                    <a:pt x="4980" y="858"/>
                    <a:pt x="5061" y="742"/>
                    <a:pt x="5142" y="649"/>
                  </a:cubicBezTo>
                  <a:cubicBezTo>
                    <a:pt x="5158" y="627"/>
                    <a:pt x="5178" y="604"/>
                    <a:pt x="5193" y="584"/>
                  </a:cubicBezTo>
                  <a:lnTo>
                    <a:pt x="5193" y="584"/>
                  </a:lnTo>
                  <a:cubicBezTo>
                    <a:pt x="5172" y="599"/>
                    <a:pt x="5151" y="631"/>
                    <a:pt x="5119" y="673"/>
                  </a:cubicBezTo>
                  <a:cubicBezTo>
                    <a:pt x="5053" y="750"/>
                    <a:pt x="4977" y="858"/>
                    <a:pt x="4850" y="998"/>
                  </a:cubicBezTo>
                  <a:lnTo>
                    <a:pt x="4850" y="998"/>
                  </a:lnTo>
                  <a:cubicBezTo>
                    <a:pt x="4678" y="747"/>
                    <a:pt x="4451" y="430"/>
                    <a:pt x="4181" y="47"/>
                  </a:cubicBezTo>
                  <a:lnTo>
                    <a:pt x="4170" y="12"/>
                  </a:lnTo>
                  <a:lnTo>
                    <a:pt x="4146" y="47"/>
                  </a:lnTo>
                  <a:cubicBezTo>
                    <a:pt x="4144" y="51"/>
                    <a:pt x="4141" y="55"/>
                    <a:pt x="4138" y="59"/>
                  </a:cubicBezTo>
                  <a:lnTo>
                    <a:pt x="4135" y="59"/>
                  </a:lnTo>
                  <a:cubicBezTo>
                    <a:pt x="4135" y="59"/>
                    <a:pt x="4136" y="60"/>
                    <a:pt x="4136" y="61"/>
                  </a:cubicBezTo>
                  <a:lnTo>
                    <a:pt x="4136" y="61"/>
                  </a:lnTo>
                  <a:cubicBezTo>
                    <a:pt x="3936" y="338"/>
                    <a:pt x="3715" y="637"/>
                    <a:pt x="3473" y="967"/>
                  </a:cubicBezTo>
                  <a:lnTo>
                    <a:pt x="3473" y="967"/>
                  </a:lnTo>
                  <a:cubicBezTo>
                    <a:pt x="3226" y="674"/>
                    <a:pt x="2967" y="349"/>
                    <a:pt x="2687" y="36"/>
                  </a:cubicBezTo>
                  <a:lnTo>
                    <a:pt x="266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3881000" y="3347454"/>
              <a:ext cx="1382000" cy="7400"/>
            </a:xfrm>
            <a:custGeom>
              <a:avLst/>
              <a:gdLst/>
              <a:ahLst/>
              <a:cxnLst/>
              <a:rect l="l" t="t" r="r" b="b"/>
              <a:pathLst>
                <a:path w="43873" h="59" extrusionOk="0">
                  <a:moveTo>
                    <a:pt x="21936" y="0"/>
                  </a:moveTo>
                  <a:cubicBezTo>
                    <a:pt x="9822" y="0"/>
                    <a:pt x="0" y="23"/>
                    <a:pt x="0" y="35"/>
                  </a:cubicBezTo>
                  <a:cubicBezTo>
                    <a:pt x="0" y="47"/>
                    <a:pt x="9822" y="58"/>
                    <a:pt x="21936" y="58"/>
                  </a:cubicBezTo>
                  <a:cubicBezTo>
                    <a:pt x="34051" y="58"/>
                    <a:pt x="43872" y="47"/>
                    <a:pt x="43872" y="35"/>
                  </a:cubicBezTo>
                  <a:cubicBezTo>
                    <a:pt x="43872" y="23"/>
                    <a:pt x="34039" y="0"/>
                    <a:pt x="21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4012333" y="2067571"/>
              <a:ext cx="824197" cy="1253295"/>
            </a:xfrm>
            <a:custGeom>
              <a:avLst/>
              <a:gdLst/>
              <a:ahLst/>
              <a:cxnLst/>
              <a:rect l="l" t="t" r="r" b="b"/>
              <a:pathLst>
                <a:path w="26165" h="39784" extrusionOk="0">
                  <a:moveTo>
                    <a:pt x="2479" y="0"/>
                  </a:moveTo>
                  <a:cubicBezTo>
                    <a:pt x="592" y="2977"/>
                    <a:pt x="707" y="7123"/>
                    <a:pt x="2792" y="9984"/>
                  </a:cubicBezTo>
                  <a:cubicBezTo>
                    <a:pt x="4182" y="11895"/>
                    <a:pt x="6243" y="13180"/>
                    <a:pt x="7900" y="14860"/>
                  </a:cubicBezTo>
                  <a:cubicBezTo>
                    <a:pt x="9544" y="16562"/>
                    <a:pt x="10795" y="19052"/>
                    <a:pt x="9926" y="21230"/>
                  </a:cubicBezTo>
                  <a:cubicBezTo>
                    <a:pt x="9046" y="23465"/>
                    <a:pt x="6452" y="24380"/>
                    <a:pt x="4506" y="25793"/>
                  </a:cubicBezTo>
                  <a:cubicBezTo>
                    <a:pt x="2398" y="27333"/>
                    <a:pt x="904" y="29719"/>
                    <a:pt x="453" y="32290"/>
                  </a:cubicBezTo>
                  <a:cubicBezTo>
                    <a:pt x="1" y="34873"/>
                    <a:pt x="580" y="37606"/>
                    <a:pt x="2028" y="39784"/>
                  </a:cubicBezTo>
                  <a:lnTo>
                    <a:pt x="22203" y="39784"/>
                  </a:lnTo>
                  <a:cubicBezTo>
                    <a:pt x="22203" y="39784"/>
                    <a:pt x="25747" y="33032"/>
                    <a:pt x="21184" y="27878"/>
                  </a:cubicBezTo>
                  <a:cubicBezTo>
                    <a:pt x="16632" y="22735"/>
                    <a:pt x="14200" y="22654"/>
                    <a:pt x="14351" y="19284"/>
                  </a:cubicBezTo>
                  <a:cubicBezTo>
                    <a:pt x="14524" y="15902"/>
                    <a:pt x="16887" y="14802"/>
                    <a:pt x="18231" y="13551"/>
                  </a:cubicBezTo>
                  <a:cubicBezTo>
                    <a:pt x="19586" y="12289"/>
                    <a:pt x="26164" y="9335"/>
                    <a:pt x="22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4016366" y="2066847"/>
              <a:ext cx="739525" cy="1255123"/>
            </a:xfrm>
            <a:custGeom>
              <a:avLst/>
              <a:gdLst/>
              <a:ahLst/>
              <a:cxnLst/>
              <a:rect l="l" t="t" r="r" b="b"/>
              <a:pathLst>
                <a:path w="23477" h="39842" extrusionOk="0">
                  <a:moveTo>
                    <a:pt x="2351" y="23"/>
                  </a:moveTo>
                  <a:lnTo>
                    <a:pt x="2351" y="23"/>
                  </a:lnTo>
                  <a:cubicBezTo>
                    <a:pt x="2348" y="26"/>
                    <a:pt x="2344" y="33"/>
                    <a:pt x="2339" y="43"/>
                  </a:cubicBezTo>
                  <a:lnTo>
                    <a:pt x="2339" y="43"/>
                  </a:lnTo>
                  <a:cubicBezTo>
                    <a:pt x="2348" y="29"/>
                    <a:pt x="2351" y="23"/>
                    <a:pt x="2351" y="23"/>
                  </a:cubicBezTo>
                  <a:close/>
                  <a:moveTo>
                    <a:pt x="22156" y="0"/>
                  </a:moveTo>
                  <a:cubicBezTo>
                    <a:pt x="16041" y="23"/>
                    <a:pt x="11084" y="23"/>
                    <a:pt x="7667" y="23"/>
                  </a:cubicBezTo>
                  <a:lnTo>
                    <a:pt x="2351" y="23"/>
                  </a:lnTo>
                  <a:cubicBezTo>
                    <a:pt x="2351" y="23"/>
                    <a:pt x="2467" y="23"/>
                    <a:pt x="2687" y="35"/>
                  </a:cubicBezTo>
                  <a:lnTo>
                    <a:pt x="7656" y="35"/>
                  </a:lnTo>
                  <a:cubicBezTo>
                    <a:pt x="11069" y="35"/>
                    <a:pt x="16008" y="46"/>
                    <a:pt x="22115" y="46"/>
                  </a:cubicBezTo>
                  <a:lnTo>
                    <a:pt x="22115" y="46"/>
                  </a:lnTo>
                  <a:cubicBezTo>
                    <a:pt x="22391" y="738"/>
                    <a:pt x="22667" y="1440"/>
                    <a:pt x="22863" y="2201"/>
                  </a:cubicBezTo>
                  <a:cubicBezTo>
                    <a:pt x="23071" y="2953"/>
                    <a:pt x="23233" y="3753"/>
                    <a:pt x="23291" y="4563"/>
                  </a:cubicBezTo>
                  <a:cubicBezTo>
                    <a:pt x="23349" y="5374"/>
                    <a:pt x="23314" y="6219"/>
                    <a:pt x="23152" y="7053"/>
                  </a:cubicBezTo>
                  <a:cubicBezTo>
                    <a:pt x="22979" y="7876"/>
                    <a:pt x="22677" y="8710"/>
                    <a:pt x="22249" y="9474"/>
                  </a:cubicBezTo>
                  <a:cubicBezTo>
                    <a:pt x="22029" y="9868"/>
                    <a:pt x="21763" y="10227"/>
                    <a:pt x="21496" y="10574"/>
                  </a:cubicBezTo>
                  <a:cubicBezTo>
                    <a:pt x="21207" y="10922"/>
                    <a:pt x="20894" y="11234"/>
                    <a:pt x="20570" y="11559"/>
                  </a:cubicBezTo>
                  <a:cubicBezTo>
                    <a:pt x="20234" y="11860"/>
                    <a:pt x="19875" y="12161"/>
                    <a:pt x="19516" y="12439"/>
                  </a:cubicBezTo>
                  <a:cubicBezTo>
                    <a:pt x="19133" y="12728"/>
                    <a:pt x="18751" y="12995"/>
                    <a:pt x="18381" y="13284"/>
                  </a:cubicBezTo>
                  <a:cubicBezTo>
                    <a:pt x="18195" y="13423"/>
                    <a:pt x="18022" y="13586"/>
                    <a:pt x="17848" y="13748"/>
                  </a:cubicBezTo>
                  <a:cubicBezTo>
                    <a:pt x="17674" y="13887"/>
                    <a:pt x="17489" y="14049"/>
                    <a:pt x="17292" y="14188"/>
                  </a:cubicBezTo>
                  <a:cubicBezTo>
                    <a:pt x="16933" y="14500"/>
                    <a:pt x="16551" y="14790"/>
                    <a:pt x="16192" y="15114"/>
                  </a:cubicBezTo>
                  <a:cubicBezTo>
                    <a:pt x="15485" y="15775"/>
                    <a:pt x="14860" y="16585"/>
                    <a:pt x="14524" y="17523"/>
                  </a:cubicBezTo>
                  <a:cubicBezTo>
                    <a:pt x="14373" y="17987"/>
                    <a:pt x="14257" y="18473"/>
                    <a:pt x="14211" y="18983"/>
                  </a:cubicBezTo>
                  <a:cubicBezTo>
                    <a:pt x="14200" y="19110"/>
                    <a:pt x="14188" y="19226"/>
                    <a:pt x="14188" y="19365"/>
                  </a:cubicBezTo>
                  <a:lnTo>
                    <a:pt x="14188" y="19735"/>
                  </a:lnTo>
                  <a:cubicBezTo>
                    <a:pt x="14188" y="19979"/>
                    <a:pt x="14211" y="20245"/>
                    <a:pt x="14257" y="20488"/>
                  </a:cubicBezTo>
                  <a:cubicBezTo>
                    <a:pt x="14339" y="20998"/>
                    <a:pt x="14559" y="21473"/>
                    <a:pt x="14860" y="21890"/>
                  </a:cubicBezTo>
                  <a:cubicBezTo>
                    <a:pt x="15172" y="22318"/>
                    <a:pt x="15543" y="22689"/>
                    <a:pt x="15925" y="23036"/>
                  </a:cubicBezTo>
                  <a:cubicBezTo>
                    <a:pt x="16690" y="23731"/>
                    <a:pt x="17500" y="24403"/>
                    <a:pt x="18276" y="25121"/>
                  </a:cubicBezTo>
                  <a:cubicBezTo>
                    <a:pt x="19064" y="25851"/>
                    <a:pt x="19828" y="26604"/>
                    <a:pt x="20558" y="27391"/>
                  </a:cubicBezTo>
                  <a:cubicBezTo>
                    <a:pt x="20917" y="27796"/>
                    <a:pt x="21276" y="28190"/>
                    <a:pt x="21600" y="28642"/>
                  </a:cubicBezTo>
                  <a:cubicBezTo>
                    <a:pt x="21925" y="29070"/>
                    <a:pt x="22191" y="29557"/>
                    <a:pt x="22434" y="30043"/>
                  </a:cubicBezTo>
                  <a:cubicBezTo>
                    <a:pt x="22909" y="31028"/>
                    <a:pt x="23199" y="32105"/>
                    <a:pt x="23303" y="33217"/>
                  </a:cubicBezTo>
                  <a:cubicBezTo>
                    <a:pt x="23407" y="34329"/>
                    <a:pt x="23314" y="35464"/>
                    <a:pt x="23106" y="36564"/>
                  </a:cubicBezTo>
                  <a:cubicBezTo>
                    <a:pt x="22990" y="37108"/>
                    <a:pt x="22840" y="37664"/>
                    <a:pt x="22666" y="38197"/>
                  </a:cubicBezTo>
                  <a:cubicBezTo>
                    <a:pt x="22493" y="38726"/>
                    <a:pt x="22275" y="39254"/>
                    <a:pt x="22034" y="39760"/>
                  </a:cubicBezTo>
                  <a:lnTo>
                    <a:pt x="1915" y="39760"/>
                  </a:lnTo>
                  <a:cubicBezTo>
                    <a:pt x="959" y="38327"/>
                    <a:pt x="405" y="36687"/>
                    <a:pt x="244" y="35035"/>
                  </a:cubicBezTo>
                  <a:cubicBezTo>
                    <a:pt x="81" y="33390"/>
                    <a:pt x="325" y="31734"/>
                    <a:pt x="938" y="30263"/>
                  </a:cubicBezTo>
                  <a:cubicBezTo>
                    <a:pt x="1529" y="28781"/>
                    <a:pt x="2456" y="27484"/>
                    <a:pt x="3591" y="26465"/>
                  </a:cubicBezTo>
                  <a:cubicBezTo>
                    <a:pt x="4147" y="25967"/>
                    <a:pt x="4772" y="25538"/>
                    <a:pt x="5397" y="25156"/>
                  </a:cubicBezTo>
                  <a:cubicBezTo>
                    <a:pt x="6034" y="24762"/>
                    <a:pt x="6660" y="24403"/>
                    <a:pt x="7262" y="24009"/>
                  </a:cubicBezTo>
                  <a:cubicBezTo>
                    <a:pt x="7853" y="23604"/>
                    <a:pt x="8432" y="23187"/>
                    <a:pt x="8918" y="22666"/>
                  </a:cubicBezTo>
                  <a:cubicBezTo>
                    <a:pt x="9393" y="22145"/>
                    <a:pt x="9752" y="21531"/>
                    <a:pt x="9937" y="20882"/>
                  </a:cubicBezTo>
                  <a:cubicBezTo>
                    <a:pt x="10146" y="20234"/>
                    <a:pt x="10146" y="19550"/>
                    <a:pt x="10030" y="18902"/>
                  </a:cubicBezTo>
                  <a:cubicBezTo>
                    <a:pt x="9926" y="18241"/>
                    <a:pt x="9694" y="17639"/>
                    <a:pt x="9405" y="17072"/>
                  </a:cubicBezTo>
                  <a:cubicBezTo>
                    <a:pt x="9115" y="16504"/>
                    <a:pt x="8756" y="15983"/>
                    <a:pt x="8374" y="15520"/>
                  </a:cubicBezTo>
                  <a:cubicBezTo>
                    <a:pt x="8003" y="15045"/>
                    <a:pt x="7563" y="14628"/>
                    <a:pt x="7146" y="14234"/>
                  </a:cubicBezTo>
                  <a:cubicBezTo>
                    <a:pt x="6289" y="13458"/>
                    <a:pt x="5409" y="12775"/>
                    <a:pt x="4633" y="12068"/>
                  </a:cubicBezTo>
                  <a:cubicBezTo>
                    <a:pt x="4228" y="11721"/>
                    <a:pt x="3857" y="11350"/>
                    <a:pt x="3510" y="10991"/>
                  </a:cubicBezTo>
                  <a:cubicBezTo>
                    <a:pt x="3185" y="10632"/>
                    <a:pt x="2861" y="10250"/>
                    <a:pt x="2606" y="9868"/>
                  </a:cubicBezTo>
                  <a:cubicBezTo>
                    <a:pt x="2050" y="9092"/>
                    <a:pt x="1691" y="8269"/>
                    <a:pt x="1448" y="7493"/>
                  </a:cubicBezTo>
                  <a:cubicBezTo>
                    <a:pt x="1193" y="6694"/>
                    <a:pt x="1077" y="5942"/>
                    <a:pt x="1054" y="5235"/>
                  </a:cubicBezTo>
                  <a:cubicBezTo>
                    <a:pt x="1043" y="5061"/>
                    <a:pt x="1043" y="4888"/>
                    <a:pt x="1043" y="4714"/>
                  </a:cubicBezTo>
                  <a:cubicBezTo>
                    <a:pt x="1043" y="4540"/>
                    <a:pt x="1043" y="4378"/>
                    <a:pt x="1054" y="4216"/>
                  </a:cubicBezTo>
                  <a:cubicBezTo>
                    <a:pt x="1054" y="4054"/>
                    <a:pt x="1066" y="3903"/>
                    <a:pt x="1077" y="3753"/>
                  </a:cubicBezTo>
                  <a:cubicBezTo>
                    <a:pt x="1101" y="3614"/>
                    <a:pt x="1124" y="3463"/>
                    <a:pt x="1135" y="3324"/>
                  </a:cubicBezTo>
                  <a:cubicBezTo>
                    <a:pt x="1309" y="2189"/>
                    <a:pt x="1656" y="1355"/>
                    <a:pt x="1923" y="811"/>
                  </a:cubicBezTo>
                  <a:cubicBezTo>
                    <a:pt x="1981" y="683"/>
                    <a:pt x="2039" y="568"/>
                    <a:pt x="2097" y="463"/>
                  </a:cubicBezTo>
                  <a:cubicBezTo>
                    <a:pt x="2155" y="371"/>
                    <a:pt x="2189" y="290"/>
                    <a:pt x="2236" y="220"/>
                  </a:cubicBezTo>
                  <a:cubicBezTo>
                    <a:pt x="2295" y="127"/>
                    <a:pt x="2323" y="70"/>
                    <a:pt x="2339" y="43"/>
                  </a:cubicBezTo>
                  <a:lnTo>
                    <a:pt x="2339" y="43"/>
                  </a:lnTo>
                  <a:cubicBezTo>
                    <a:pt x="2320" y="71"/>
                    <a:pt x="2279" y="130"/>
                    <a:pt x="2201" y="232"/>
                  </a:cubicBezTo>
                  <a:cubicBezTo>
                    <a:pt x="2155" y="313"/>
                    <a:pt x="2108" y="382"/>
                    <a:pt x="2050" y="486"/>
                  </a:cubicBezTo>
                  <a:cubicBezTo>
                    <a:pt x="1981" y="568"/>
                    <a:pt x="1923" y="695"/>
                    <a:pt x="1865" y="834"/>
                  </a:cubicBezTo>
                  <a:cubicBezTo>
                    <a:pt x="1587" y="1355"/>
                    <a:pt x="1240" y="2189"/>
                    <a:pt x="1066" y="3336"/>
                  </a:cubicBezTo>
                  <a:cubicBezTo>
                    <a:pt x="1054" y="3463"/>
                    <a:pt x="1019" y="3625"/>
                    <a:pt x="1008" y="3764"/>
                  </a:cubicBezTo>
                  <a:cubicBezTo>
                    <a:pt x="1008" y="3915"/>
                    <a:pt x="996" y="4077"/>
                    <a:pt x="985" y="4227"/>
                  </a:cubicBezTo>
                  <a:cubicBezTo>
                    <a:pt x="962" y="4390"/>
                    <a:pt x="962" y="4552"/>
                    <a:pt x="962" y="4725"/>
                  </a:cubicBezTo>
                  <a:cubicBezTo>
                    <a:pt x="962" y="4899"/>
                    <a:pt x="962" y="5073"/>
                    <a:pt x="985" y="5247"/>
                  </a:cubicBezTo>
                  <a:cubicBezTo>
                    <a:pt x="1008" y="5942"/>
                    <a:pt x="1124" y="6706"/>
                    <a:pt x="1367" y="7505"/>
                  </a:cubicBezTo>
                  <a:cubicBezTo>
                    <a:pt x="1610" y="8304"/>
                    <a:pt x="1992" y="9115"/>
                    <a:pt x="2525" y="9891"/>
                  </a:cubicBezTo>
                  <a:cubicBezTo>
                    <a:pt x="2803" y="10285"/>
                    <a:pt x="3104" y="10655"/>
                    <a:pt x="3452" y="11026"/>
                  </a:cubicBezTo>
                  <a:cubicBezTo>
                    <a:pt x="3799" y="11385"/>
                    <a:pt x="4181" y="11744"/>
                    <a:pt x="4575" y="12091"/>
                  </a:cubicBezTo>
                  <a:cubicBezTo>
                    <a:pt x="5363" y="12798"/>
                    <a:pt x="6231" y="13493"/>
                    <a:pt x="7088" y="14280"/>
                  </a:cubicBezTo>
                  <a:cubicBezTo>
                    <a:pt x="7528" y="14686"/>
                    <a:pt x="7945" y="15103"/>
                    <a:pt x="8316" y="15566"/>
                  </a:cubicBezTo>
                  <a:cubicBezTo>
                    <a:pt x="8698" y="16029"/>
                    <a:pt x="9046" y="16539"/>
                    <a:pt x="9335" y="17106"/>
                  </a:cubicBezTo>
                  <a:cubicBezTo>
                    <a:pt x="9625" y="17662"/>
                    <a:pt x="9845" y="18276"/>
                    <a:pt x="9961" y="18913"/>
                  </a:cubicBezTo>
                  <a:cubicBezTo>
                    <a:pt x="10053" y="19550"/>
                    <a:pt x="10053" y="20234"/>
                    <a:pt x="9868" y="20882"/>
                  </a:cubicBezTo>
                  <a:cubicBezTo>
                    <a:pt x="9683" y="21531"/>
                    <a:pt x="9324" y="22145"/>
                    <a:pt x="8860" y="22643"/>
                  </a:cubicBezTo>
                  <a:cubicBezTo>
                    <a:pt x="8397" y="23152"/>
                    <a:pt x="7818" y="23592"/>
                    <a:pt x="7216" y="23974"/>
                  </a:cubicBezTo>
                  <a:cubicBezTo>
                    <a:pt x="6614" y="24368"/>
                    <a:pt x="5977" y="24727"/>
                    <a:pt x="5351" y="25121"/>
                  </a:cubicBezTo>
                  <a:cubicBezTo>
                    <a:pt x="4714" y="25515"/>
                    <a:pt x="4089" y="25932"/>
                    <a:pt x="3533" y="26453"/>
                  </a:cubicBezTo>
                  <a:cubicBezTo>
                    <a:pt x="2398" y="27484"/>
                    <a:pt x="1471" y="28781"/>
                    <a:pt x="869" y="30263"/>
                  </a:cubicBezTo>
                  <a:cubicBezTo>
                    <a:pt x="255" y="31734"/>
                    <a:pt x="0" y="33402"/>
                    <a:pt x="174" y="35070"/>
                  </a:cubicBezTo>
                  <a:cubicBezTo>
                    <a:pt x="325" y="36738"/>
                    <a:pt x="904" y="38382"/>
                    <a:pt x="1865" y="39830"/>
                  </a:cubicBezTo>
                  <a:lnTo>
                    <a:pt x="1877" y="39842"/>
                  </a:lnTo>
                  <a:lnTo>
                    <a:pt x="22087" y="39842"/>
                  </a:lnTo>
                  <a:lnTo>
                    <a:pt x="22098" y="39830"/>
                  </a:lnTo>
                  <a:cubicBezTo>
                    <a:pt x="22353" y="39309"/>
                    <a:pt x="22562" y="38776"/>
                    <a:pt x="22735" y="38243"/>
                  </a:cubicBezTo>
                  <a:cubicBezTo>
                    <a:pt x="22909" y="37687"/>
                    <a:pt x="23060" y="37143"/>
                    <a:pt x="23175" y="36587"/>
                  </a:cubicBezTo>
                  <a:cubicBezTo>
                    <a:pt x="23407" y="35475"/>
                    <a:pt x="23477" y="34340"/>
                    <a:pt x="23372" y="33228"/>
                  </a:cubicBezTo>
                  <a:cubicBezTo>
                    <a:pt x="23280" y="32116"/>
                    <a:pt x="22990" y="31028"/>
                    <a:pt x="22504" y="30032"/>
                  </a:cubicBezTo>
                  <a:cubicBezTo>
                    <a:pt x="22272" y="29534"/>
                    <a:pt x="22006" y="29059"/>
                    <a:pt x="21670" y="28630"/>
                  </a:cubicBezTo>
                  <a:cubicBezTo>
                    <a:pt x="21369" y="28179"/>
                    <a:pt x="20987" y="27785"/>
                    <a:pt x="20627" y="27379"/>
                  </a:cubicBezTo>
                  <a:cubicBezTo>
                    <a:pt x="19886" y="26580"/>
                    <a:pt x="19133" y="25828"/>
                    <a:pt x="18357" y="25109"/>
                  </a:cubicBezTo>
                  <a:cubicBezTo>
                    <a:pt x="17570" y="24380"/>
                    <a:pt x="16759" y="23720"/>
                    <a:pt x="15995" y="23025"/>
                  </a:cubicBezTo>
                  <a:cubicBezTo>
                    <a:pt x="15613" y="22677"/>
                    <a:pt x="15254" y="22307"/>
                    <a:pt x="14952" y="21890"/>
                  </a:cubicBezTo>
                  <a:cubicBezTo>
                    <a:pt x="14651" y="21484"/>
                    <a:pt x="14443" y="21009"/>
                    <a:pt x="14339" y="20523"/>
                  </a:cubicBezTo>
                  <a:cubicBezTo>
                    <a:pt x="14304" y="20268"/>
                    <a:pt x="14269" y="20013"/>
                    <a:pt x="14269" y="19770"/>
                  </a:cubicBezTo>
                  <a:cubicBezTo>
                    <a:pt x="14257" y="19631"/>
                    <a:pt x="14269" y="19515"/>
                    <a:pt x="14269" y="19388"/>
                  </a:cubicBezTo>
                  <a:cubicBezTo>
                    <a:pt x="14269" y="19261"/>
                    <a:pt x="14281" y="19145"/>
                    <a:pt x="14304" y="19017"/>
                  </a:cubicBezTo>
                  <a:cubicBezTo>
                    <a:pt x="14339" y="18519"/>
                    <a:pt x="14454" y="18033"/>
                    <a:pt x="14617" y="17570"/>
                  </a:cubicBezTo>
                  <a:cubicBezTo>
                    <a:pt x="14952" y="16643"/>
                    <a:pt x="15543" y="15832"/>
                    <a:pt x="16273" y="15195"/>
                  </a:cubicBezTo>
                  <a:cubicBezTo>
                    <a:pt x="16620" y="14860"/>
                    <a:pt x="16991" y="14570"/>
                    <a:pt x="17373" y="14269"/>
                  </a:cubicBezTo>
                  <a:cubicBezTo>
                    <a:pt x="17558" y="14118"/>
                    <a:pt x="17744" y="13979"/>
                    <a:pt x="17917" y="13817"/>
                  </a:cubicBezTo>
                  <a:cubicBezTo>
                    <a:pt x="18091" y="13655"/>
                    <a:pt x="18265" y="13493"/>
                    <a:pt x="18450" y="13354"/>
                  </a:cubicBezTo>
                  <a:cubicBezTo>
                    <a:pt x="18832" y="13064"/>
                    <a:pt x="19226" y="12798"/>
                    <a:pt x="19585" y="12508"/>
                  </a:cubicBezTo>
                  <a:cubicBezTo>
                    <a:pt x="19956" y="12219"/>
                    <a:pt x="20303" y="11929"/>
                    <a:pt x="20639" y="11617"/>
                  </a:cubicBezTo>
                  <a:cubicBezTo>
                    <a:pt x="20975" y="11292"/>
                    <a:pt x="21276" y="10968"/>
                    <a:pt x="21566" y="10621"/>
                  </a:cubicBezTo>
                  <a:cubicBezTo>
                    <a:pt x="21844" y="10273"/>
                    <a:pt x="22098" y="9903"/>
                    <a:pt x="22318" y="9520"/>
                  </a:cubicBezTo>
                  <a:cubicBezTo>
                    <a:pt x="22770" y="8744"/>
                    <a:pt x="23060" y="7922"/>
                    <a:pt x="23233" y="7088"/>
                  </a:cubicBezTo>
                  <a:cubicBezTo>
                    <a:pt x="23396" y="6243"/>
                    <a:pt x="23419" y="5409"/>
                    <a:pt x="23361" y="4575"/>
                  </a:cubicBezTo>
                  <a:cubicBezTo>
                    <a:pt x="23303" y="3753"/>
                    <a:pt x="23129" y="2953"/>
                    <a:pt x="22932" y="2201"/>
                  </a:cubicBezTo>
                  <a:cubicBezTo>
                    <a:pt x="22724" y="1436"/>
                    <a:pt x="22446" y="718"/>
                    <a:pt x="22179" y="23"/>
                  </a:cubicBezTo>
                  <a:lnTo>
                    <a:pt x="221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4080568" y="2184099"/>
              <a:ext cx="701221" cy="647187"/>
            </a:xfrm>
            <a:custGeom>
              <a:avLst/>
              <a:gdLst/>
              <a:ahLst/>
              <a:cxnLst/>
              <a:rect l="l" t="t" r="r" b="b"/>
              <a:pathLst>
                <a:path w="22261" h="20544" extrusionOk="0">
                  <a:moveTo>
                    <a:pt x="4686" y="1"/>
                  </a:moveTo>
                  <a:cubicBezTo>
                    <a:pt x="2853" y="1"/>
                    <a:pt x="1" y="2301"/>
                    <a:pt x="1" y="2301"/>
                  </a:cubicBezTo>
                  <a:cubicBezTo>
                    <a:pt x="174" y="4594"/>
                    <a:pt x="1912" y="6574"/>
                    <a:pt x="3591" y="8126"/>
                  </a:cubicBezTo>
                  <a:cubicBezTo>
                    <a:pt x="4738" y="9180"/>
                    <a:pt x="6151" y="9933"/>
                    <a:pt x="7239" y="11068"/>
                  </a:cubicBezTo>
                  <a:cubicBezTo>
                    <a:pt x="8571" y="12458"/>
                    <a:pt x="9289" y="14323"/>
                    <a:pt x="9614" y="16222"/>
                  </a:cubicBezTo>
                  <a:cubicBezTo>
                    <a:pt x="9845" y="17554"/>
                    <a:pt x="9868" y="18897"/>
                    <a:pt x="9857" y="20252"/>
                  </a:cubicBezTo>
                  <a:cubicBezTo>
                    <a:pt x="9851" y="20441"/>
                    <a:pt x="9997" y="20544"/>
                    <a:pt x="10144" y="20544"/>
                  </a:cubicBezTo>
                  <a:cubicBezTo>
                    <a:pt x="10268" y="20544"/>
                    <a:pt x="10392" y="20470"/>
                    <a:pt x="10424" y="20310"/>
                  </a:cubicBezTo>
                  <a:cubicBezTo>
                    <a:pt x="10818" y="18260"/>
                    <a:pt x="10204" y="15956"/>
                    <a:pt x="11027" y="13906"/>
                  </a:cubicBezTo>
                  <a:cubicBezTo>
                    <a:pt x="11756" y="12087"/>
                    <a:pt x="13401" y="10790"/>
                    <a:pt x="14941" y="9586"/>
                  </a:cubicBezTo>
                  <a:cubicBezTo>
                    <a:pt x="17582" y="7512"/>
                    <a:pt x="22261" y="2266"/>
                    <a:pt x="19296" y="1768"/>
                  </a:cubicBezTo>
                  <a:cubicBezTo>
                    <a:pt x="18838" y="1692"/>
                    <a:pt x="18421" y="1659"/>
                    <a:pt x="18037" y="1659"/>
                  </a:cubicBezTo>
                  <a:cubicBezTo>
                    <a:pt x="15531" y="1659"/>
                    <a:pt x="14408" y="3064"/>
                    <a:pt x="12440" y="3285"/>
                  </a:cubicBezTo>
                  <a:cubicBezTo>
                    <a:pt x="12264" y="3305"/>
                    <a:pt x="12092" y="3315"/>
                    <a:pt x="11924" y="3315"/>
                  </a:cubicBezTo>
                  <a:cubicBezTo>
                    <a:pt x="8972" y="3315"/>
                    <a:pt x="7010" y="403"/>
                    <a:pt x="5027" y="31"/>
                  </a:cubicBezTo>
                  <a:cubicBezTo>
                    <a:pt x="4919" y="10"/>
                    <a:pt x="4805" y="1"/>
                    <a:pt x="4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4065538" y="3030052"/>
              <a:ext cx="648333" cy="318648"/>
            </a:xfrm>
            <a:custGeom>
              <a:avLst/>
              <a:gdLst/>
              <a:ahLst/>
              <a:cxnLst/>
              <a:rect l="l" t="t" r="r" b="b"/>
              <a:pathLst>
                <a:path w="20582" h="10115" extrusionOk="0">
                  <a:moveTo>
                    <a:pt x="10168" y="0"/>
                  </a:moveTo>
                  <a:cubicBezTo>
                    <a:pt x="9979" y="0"/>
                    <a:pt x="9790" y="22"/>
                    <a:pt x="9602" y="71"/>
                  </a:cubicBezTo>
                  <a:cubicBezTo>
                    <a:pt x="8165" y="430"/>
                    <a:pt x="7413" y="2156"/>
                    <a:pt x="6000" y="2573"/>
                  </a:cubicBezTo>
                  <a:cubicBezTo>
                    <a:pt x="5750" y="2650"/>
                    <a:pt x="5495" y="2681"/>
                    <a:pt x="5238" y="2681"/>
                  </a:cubicBezTo>
                  <a:cubicBezTo>
                    <a:pt x="4840" y="2681"/>
                    <a:pt x="4437" y="2606"/>
                    <a:pt x="4042" y="2515"/>
                  </a:cubicBezTo>
                  <a:cubicBezTo>
                    <a:pt x="3442" y="2384"/>
                    <a:pt x="2831" y="2212"/>
                    <a:pt x="2220" y="2212"/>
                  </a:cubicBezTo>
                  <a:cubicBezTo>
                    <a:pt x="2183" y="2212"/>
                    <a:pt x="2146" y="2212"/>
                    <a:pt x="2108" y="2214"/>
                  </a:cubicBezTo>
                  <a:cubicBezTo>
                    <a:pt x="1587" y="2225"/>
                    <a:pt x="1043" y="2422"/>
                    <a:pt x="684" y="2770"/>
                  </a:cubicBezTo>
                  <a:cubicBezTo>
                    <a:pt x="684" y="2770"/>
                    <a:pt x="684" y="2781"/>
                    <a:pt x="672" y="2781"/>
                  </a:cubicBezTo>
                  <a:cubicBezTo>
                    <a:pt x="614" y="2839"/>
                    <a:pt x="556" y="2897"/>
                    <a:pt x="510" y="2966"/>
                  </a:cubicBezTo>
                  <a:cubicBezTo>
                    <a:pt x="81" y="3557"/>
                    <a:pt x="0" y="4345"/>
                    <a:pt x="139" y="5063"/>
                  </a:cubicBezTo>
                  <a:cubicBezTo>
                    <a:pt x="278" y="5862"/>
                    <a:pt x="660" y="6615"/>
                    <a:pt x="1066" y="7321"/>
                  </a:cubicBezTo>
                  <a:cubicBezTo>
                    <a:pt x="1541" y="8167"/>
                    <a:pt x="2073" y="8989"/>
                    <a:pt x="2861" y="9557"/>
                  </a:cubicBezTo>
                  <a:cubicBezTo>
                    <a:pt x="3284" y="9862"/>
                    <a:pt x="3755" y="9941"/>
                    <a:pt x="4253" y="9941"/>
                  </a:cubicBezTo>
                  <a:cubicBezTo>
                    <a:pt x="4792" y="9941"/>
                    <a:pt x="5361" y="9848"/>
                    <a:pt x="5931" y="9848"/>
                  </a:cubicBezTo>
                  <a:cubicBezTo>
                    <a:pt x="6031" y="9848"/>
                    <a:pt x="6131" y="9851"/>
                    <a:pt x="6231" y="9858"/>
                  </a:cubicBezTo>
                  <a:cubicBezTo>
                    <a:pt x="8070" y="10004"/>
                    <a:pt x="9995" y="10114"/>
                    <a:pt x="11891" y="10114"/>
                  </a:cubicBezTo>
                  <a:cubicBezTo>
                    <a:pt x="12851" y="10114"/>
                    <a:pt x="13803" y="10086"/>
                    <a:pt x="14732" y="10020"/>
                  </a:cubicBezTo>
                  <a:cubicBezTo>
                    <a:pt x="16192" y="9904"/>
                    <a:pt x="17547" y="10066"/>
                    <a:pt x="18705" y="9163"/>
                  </a:cubicBezTo>
                  <a:cubicBezTo>
                    <a:pt x="19516" y="8537"/>
                    <a:pt x="20060" y="7588"/>
                    <a:pt x="20303" y="6592"/>
                  </a:cubicBezTo>
                  <a:cubicBezTo>
                    <a:pt x="20581" y="5561"/>
                    <a:pt x="20558" y="4518"/>
                    <a:pt x="20465" y="3488"/>
                  </a:cubicBezTo>
                  <a:cubicBezTo>
                    <a:pt x="20384" y="2746"/>
                    <a:pt x="20187" y="1913"/>
                    <a:pt x="19539" y="1554"/>
                  </a:cubicBezTo>
                  <a:cubicBezTo>
                    <a:pt x="19318" y="1434"/>
                    <a:pt x="19074" y="1386"/>
                    <a:pt x="18828" y="1386"/>
                  </a:cubicBezTo>
                  <a:cubicBezTo>
                    <a:pt x="18621" y="1386"/>
                    <a:pt x="18414" y="1420"/>
                    <a:pt x="18218" y="1472"/>
                  </a:cubicBezTo>
                  <a:cubicBezTo>
                    <a:pt x="17778" y="1588"/>
                    <a:pt x="17361" y="1797"/>
                    <a:pt x="16933" y="1924"/>
                  </a:cubicBezTo>
                  <a:cubicBezTo>
                    <a:pt x="16545" y="2034"/>
                    <a:pt x="16144" y="2090"/>
                    <a:pt x="15742" y="2090"/>
                  </a:cubicBezTo>
                  <a:cubicBezTo>
                    <a:pt x="15255" y="2090"/>
                    <a:pt x="14767" y="2008"/>
                    <a:pt x="14304" y="1843"/>
                  </a:cubicBezTo>
                  <a:cubicBezTo>
                    <a:pt x="13493" y="1554"/>
                    <a:pt x="12821" y="1009"/>
                    <a:pt x="12069" y="592"/>
                  </a:cubicBezTo>
                  <a:cubicBezTo>
                    <a:pt x="11483" y="268"/>
                    <a:pt x="10828" y="0"/>
                    <a:pt x="10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4516214" y="3081858"/>
              <a:ext cx="95256" cy="235450"/>
            </a:xfrm>
            <a:custGeom>
              <a:avLst/>
              <a:gdLst/>
              <a:ahLst/>
              <a:cxnLst/>
              <a:rect l="l" t="t" r="r" b="b"/>
              <a:pathLst>
                <a:path w="3024" h="7474" extrusionOk="0">
                  <a:moveTo>
                    <a:pt x="1856" y="0"/>
                  </a:moveTo>
                  <a:cubicBezTo>
                    <a:pt x="1560" y="0"/>
                    <a:pt x="1261" y="36"/>
                    <a:pt x="964" y="36"/>
                  </a:cubicBezTo>
                  <a:cubicBezTo>
                    <a:pt x="815" y="36"/>
                    <a:pt x="668" y="27"/>
                    <a:pt x="522" y="1"/>
                  </a:cubicBezTo>
                  <a:cubicBezTo>
                    <a:pt x="359" y="232"/>
                    <a:pt x="301" y="557"/>
                    <a:pt x="440" y="788"/>
                  </a:cubicBezTo>
                  <a:cubicBezTo>
                    <a:pt x="591" y="1043"/>
                    <a:pt x="788" y="1252"/>
                    <a:pt x="869" y="1529"/>
                  </a:cubicBezTo>
                  <a:cubicBezTo>
                    <a:pt x="962" y="1970"/>
                    <a:pt x="707" y="2398"/>
                    <a:pt x="498" y="2792"/>
                  </a:cubicBezTo>
                  <a:cubicBezTo>
                    <a:pt x="151" y="3510"/>
                    <a:pt x="0" y="4344"/>
                    <a:pt x="116" y="5120"/>
                  </a:cubicBezTo>
                  <a:cubicBezTo>
                    <a:pt x="232" y="5919"/>
                    <a:pt x="637" y="6672"/>
                    <a:pt x="1274" y="7158"/>
                  </a:cubicBezTo>
                  <a:cubicBezTo>
                    <a:pt x="1482" y="7330"/>
                    <a:pt x="1760" y="7473"/>
                    <a:pt x="2032" y="7473"/>
                  </a:cubicBezTo>
                  <a:cubicBezTo>
                    <a:pt x="2109" y="7473"/>
                    <a:pt x="2185" y="7462"/>
                    <a:pt x="2259" y="7436"/>
                  </a:cubicBezTo>
                  <a:cubicBezTo>
                    <a:pt x="2572" y="7332"/>
                    <a:pt x="2780" y="7019"/>
                    <a:pt x="2849" y="6683"/>
                  </a:cubicBezTo>
                  <a:cubicBezTo>
                    <a:pt x="2907" y="6348"/>
                    <a:pt x="2861" y="6023"/>
                    <a:pt x="2815" y="5687"/>
                  </a:cubicBezTo>
                  <a:cubicBezTo>
                    <a:pt x="2629" y="4147"/>
                    <a:pt x="2664" y="2583"/>
                    <a:pt x="2931" y="1066"/>
                  </a:cubicBezTo>
                  <a:cubicBezTo>
                    <a:pt x="2977" y="811"/>
                    <a:pt x="3023" y="522"/>
                    <a:pt x="2861" y="313"/>
                  </a:cubicBezTo>
                  <a:cubicBezTo>
                    <a:pt x="2757" y="186"/>
                    <a:pt x="2606" y="128"/>
                    <a:pt x="2444" y="70"/>
                  </a:cubicBezTo>
                  <a:cubicBezTo>
                    <a:pt x="2251" y="16"/>
                    <a:pt x="2054" y="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4027675" y="3304423"/>
              <a:ext cx="745731" cy="44923"/>
            </a:xfrm>
            <a:custGeom>
              <a:avLst/>
              <a:gdLst/>
              <a:ahLst/>
              <a:cxnLst/>
              <a:rect l="l" t="t" r="r" b="b"/>
              <a:pathLst>
                <a:path w="23674" h="1426" extrusionOk="0">
                  <a:moveTo>
                    <a:pt x="1216" y="1"/>
                  </a:moveTo>
                  <a:cubicBezTo>
                    <a:pt x="0" y="499"/>
                    <a:pt x="58" y="1425"/>
                    <a:pt x="58" y="1425"/>
                  </a:cubicBezTo>
                  <a:lnTo>
                    <a:pt x="23674" y="1414"/>
                  </a:lnTo>
                  <a:cubicBezTo>
                    <a:pt x="23523" y="557"/>
                    <a:pt x="22423" y="1"/>
                    <a:pt x="2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4067652" y="2020475"/>
              <a:ext cx="674761" cy="50404"/>
            </a:xfrm>
            <a:custGeom>
              <a:avLst/>
              <a:gdLst/>
              <a:ahLst/>
              <a:cxnLst/>
              <a:rect l="l" t="t" r="r" b="b"/>
              <a:pathLst>
                <a:path w="21421" h="1600" extrusionOk="0">
                  <a:moveTo>
                    <a:pt x="1009" y="1"/>
                  </a:moveTo>
                  <a:cubicBezTo>
                    <a:pt x="299" y="1"/>
                    <a:pt x="1" y="899"/>
                    <a:pt x="550" y="1345"/>
                  </a:cubicBezTo>
                  <a:cubicBezTo>
                    <a:pt x="654" y="1426"/>
                    <a:pt x="723" y="1472"/>
                    <a:pt x="723" y="1472"/>
                  </a:cubicBezTo>
                  <a:lnTo>
                    <a:pt x="20667" y="1599"/>
                  </a:lnTo>
                  <a:cubicBezTo>
                    <a:pt x="20667" y="1599"/>
                    <a:pt x="20679" y="1588"/>
                    <a:pt x="20690" y="1588"/>
                  </a:cubicBezTo>
                  <a:cubicBezTo>
                    <a:pt x="21420" y="1264"/>
                    <a:pt x="21165" y="175"/>
                    <a:pt x="20389" y="152"/>
                  </a:cubicBezTo>
                  <a:lnTo>
                    <a:pt x="1036" y="1"/>
                  </a:lnTo>
                  <a:cubicBezTo>
                    <a:pt x="1027" y="1"/>
                    <a:pt x="1018" y="1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4200245" y="2302895"/>
              <a:ext cx="420304" cy="130893"/>
            </a:xfrm>
            <a:custGeom>
              <a:avLst/>
              <a:gdLst/>
              <a:ahLst/>
              <a:cxnLst/>
              <a:rect l="l" t="t" r="r" b="b"/>
              <a:pathLst>
                <a:path w="13343" h="4155" extrusionOk="0">
                  <a:moveTo>
                    <a:pt x="173" y="1"/>
                  </a:moveTo>
                  <a:cubicBezTo>
                    <a:pt x="142" y="1"/>
                    <a:pt x="119" y="8"/>
                    <a:pt x="105" y="24"/>
                  </a:cubicBezTo>
                  <a:cubicBezTo>
                    <a:pt x="1" y="151"/>
                    <a:pt x="556" y="823"/>
                    <a:pt x="1599" y="1738"/>
                  </a:cubicBezTo>
                  <a:cubicBezTo>
                    <a:pt x="1877" y="1946"/>
                    <a:pt x="2166" y="2201"/>
                    <a:pt x="2479" y="2444"/>
                  </a:cubicBezTo>
                  <a:cubicBezTo>
                    <a:pt x="2803" y="2687"/>
                    <a:pt x="3151" y="2954"/>
                    <a:pt x="3545" y="3209"/>
                  </a:cubicBezTo>
                  <a:cubicBezTo>
                    <a:pt x="3927" y="3475"/>
                    <a:pt x="4378" y="3730"/>
                    <a:pt x="4911" y="3915"/>
                  </a:cubicBezTo>
                  <a:cubicBezTo>
                    <a:pt x="5379" y="4065"/>
                    <a:pt x="5882" y="4154"/>
                    <a:pt x="6389" y="4154"/>
                  </a:cubicBezTo>
                  <a:cubicBezTo>
                    <a:pt x="6472" y="4154"/>
                    <a:pt x="6554" y="4152"/>
                    <a:pt x="6637" y="4147"/>
                  </a:cubicBezTo>
                  <a:cubicBezTo>
                    <a:pt x="6926" y="4135"/>
                    <a:pt x="7216" y="4089"/>
                    <a:pt x="7494" y="4031"/>
                  </a:cubicBezTo>
                  <a:cubicBezTo>
                    <a:pt x="7772" y="3973"/>
                    <a:pt x="8038" y="3904"/>
                    <a:pt x="8293" y="3822"/>
                  </a:cubicBezTo>
                  <a:cubicBezTo>
                    <a:pt x="8791" y="3626"/>
                    <a:pt x="9243" y="3429"/>
                    <a:pt x="9660" y="3185"/>
                  </a:cubicBezTo>
                  <a:cubicBezTo>
                    <a:pt x="10494" y="2699"/>
                    <a:pt x="11142" y="2178"/>
                    <a:pt x="11675" y="1761"/>
                  </a:cubicBezTo>
                  <a:cubicBezTo>
                    <a:pt x="12196" y="1344"/>
                    <a:pt x="12613" y="997"/>
                    <a:pt x="12903" y="730"/>
                  </a:cubicBezTo>
                  <a:cubicBezTo>
                    <a:pt x="13181" y="487"/>
                    <a:pt x="13343" y="313"/>
                    <a:pt x="13296" y="244"/>
                  </a:cubicBezTo>
                  <a:cubicBezTo>
                    <a:pt x="13279" y="217"/>
                    <a:pt x="13233" y="202"/>
                    <a:pt x="13163" y="202"/>
                  </a:cubicBezTo>
                  <a:cubicBezTo>
                    <a:pt x="13052" y="202"/>
                    <a:pt x="12880" y="239"/>
                    <a:pt x="12659" y="325"/>
                  </a:cubicBezTo>
                  <a:cubicBezTo>
                    <a:pt x="12300" y="464"/>
                    <a:pt x="11779" y="719"/>
                    <a:pt x="11177" y="1054"/>
                  </a:cubicBezTo>
                  <a:cubicBezTo>
                    <a:pt x="10575" y="1390"/>
                    <a:pt x="9891" y="1807"/>
                    <a:pt x="9127" y="2178"/>
                  </a:cubicBezTo>
                  <a:cubicBezTo>
                    <a:pt x="8374" y="2560"/>
                    <a:pt x="7494" y="2873"/>
                    <a:pt x="6579" y="2919"/>
                  </a:cubicBezTo>
                  <a:cubicBezTo>
                    <a:pt x="6502" y="2923"/>
                    <a:pt x="6426" y="2925"/>
                    <a:pt x="6351" y="2925"/>
                  </a:cubicBezTo>
                  <a:cubicBezTo>
                    <a:pt x="5977" y="2925"/>
                    <a:pt x="5631" y="2877"/>
                    <a:pt x="5293" y="2780"/>
                  </a:cubicBezTo>
                  <a:cubicBezTo>
                    <a:pt x="4900" y="2664"/>
                    <a:pt x="4506" y="2467"/>
                    <a:pt x="4135" y="2259"/>
                  </a:cubicBezTo>
                  <a:cubicBezTo>
                    <a:pt x="3765" y="2039"/>
                    <a:pt x="3394" y="1807"/>
                    <a:pt x="3058" y="1599"/>
                  </a:cubicBezTo>
                  <a:cubicBezTo>
                    <a:pt x="2722" y="1402"/>
                    <a:pt x="2410" y="1193"/>
                    <a:pt x="2120" y="1020"/>
                  </a:cubicBezTo>
                  <a:cubicBezTo>
                    <a:pt x="1101" y="398"/>
                    <a:pt x="405" y="1"/>
                    <a:pt x="173" y="1"/>
                  </a:cubicBez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4382297" y="2901569"/>
              <a:ext cx="23657" cy="20666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368" y="0"/>
                  </a:moveTo>
                  <a:cubicBezTo>
                    <a:pt x="338" y="0"/>
                    <a:pt x="308" y="5"/>
                    <a:pt x="279" y="14"/>
                  </a:cubicBezTo>
                  <a:cubicBezTo>
                    <a:pt x="59" y="118"/>
                    <a:pt x="1" y="442"/>
                    <a:pt x="198" y="593"/>
                  </a:cubicBezTo>
                  <a:cubicBezTo>
                    <a:pt x="251" y="636"/>
                    <a:pt x="318" y="656"/>
                    <a:pt x="386" y="656"/>
                  </a:cubicBezTo>
                  <a:cubicBezTo>
                    <a:pt x="539" y="656"/>
                    <a:pt x="698" y="556"/>
                    <a:pt x="730" y="396"/>
                  </a:cubicBezTo>
                  <a:cubicBezTo>
                    <a:pt x="751" y="185"/>
                    <a:pt x="562" y="0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4077669" y="2130671"/>
              <a:ext cx="88672" cy="283901"/>
            </a:xfrm>
            <a:custGeom>
              <a:avLst/>
              <a:gdLst/>
              <a:ahLst/>
              <a:cxnLst/>
              <a:rect l="l" t="t" r="r" b="b"/>
              <a:pathLst>
                <a:path w="2815" h="9012" extrusionOk="0">
                  <a:moveTo>
                    <a:pt x="510" y="1"/>
                  </a:moveTo>
                  <a:lnTo>
                    <a:pt x="510" y="1"/>
                  </a:lnTo>
                  <a:cubicBezTo>
                    <a:pt x="510" y="1"/>
                    <a:pt x="498" y="36"/>
                    <a:pt x="486" y="94"/>
                  </a:cubicBezTo>
                  <a:cubicBezTo>
                    <a:pt x="463" y="163"/>
                    <a:pt x="440" y="256"/>
                    <a:pt x="394" y="371"/>
                  </a:cubicBezTo>
                  <a:cubicBezTo>
                    <a:pt x="392" y="385"/>
                    <a:pt x="389" y="398"/>
                    <a:pt x="387" y="411"/>
                  </a:cubicBezTo>
                  <a:lnTo>
                    <a:pt x="387" y="411"/>
                  </a:lnTo>
                  <a:cubicBezTo>
                    <a:pt x="390" y="401"/>
                    <a:pt x="392" y="392"/>
                    <a:pt x="394" y="383"/>
                  </a:cubicBezTo>
                  <a:cubicBezTo>
                    <a:pt x="440" y="267"/>
                    <a:pt x="463" y="175"/>
                    <a:pt x="486" y="105"/>
                  </a:cubicBezTo>
                  <a:cubicBezTo>
                    <a:pt x="510" y="36"/>
                    <a:pt x="510" y="1"/>
                    <a:pt x="510" y="1"/>
                  </a:cubicBezTo>
                  <a:close/>
                  <a:moveTo>
                    <a:pt x="387" y="411"/>
                  </a:moveTo>
                  <a:lnTo>
                    <a:pt x="387" y="411"/>
                  </a:lnTo>
                  <a:cubicBezTo>
                    <a:pt x="374" y="457"/>
                    <a:pt x="351" y="509"/>
                    <a:pt x="340" y="561"/>
                  </a:cubicBezTo>
                  <a:lnTo>
                    <a:pt x="340" y="561"/>
                  </a:lnTo>
                  <a:cubicBezTo>
                    <a:pt x="365" y="508"/>
                    <a:pt x="377" y="462"/>
                    <a:pt x="387" y="411"/>
                  </a:cubicBezTo>
                  <a:close/>
                  <a:moveTo>
                    <a:pt x="340" y="561"/>
                  </a:moveTo>
                  <a:cubicBezTo>
                    <a:pt x="338" y="563"/>
                    <a:pt x="337" y="566"/>
                    <a:pt x="336" y="568"/>
                  </a:cubicBezTo>
                  <a:cubicBezTo>
                    <a:pt x="332" y="592"/>
                    <a:pt x="328" y="616"/>
                    <a:pt x="323" y="642"/>
                  </a:cubicBezTo>
                  <a:lnTo>
                    <a:pt x="323" y="642"/>
                  </a:lnTo>
                  <a:cubicBezTo>
                    <a:pt x="329" y="621"/>
                    <a:pt x="333" y="601"/>
                    <a:pt x="336" y="580"/>
                  </a:cubicBezTo>
                  <a:cubicBezTo>
                    <a:pt x="337" y="574"/>
                    <a:pt x="338" y="567"/>
                    <a:pt x="340" y="561"/>
                  </a:cubicBezTo>
                  <a:close/>
                  <a:moveTo>
                    <a:pt x="323" y="642"/>
                  </a:moveTo>
                  <a:cubicBezTo>
                    <a:pt x="313" y="684"/>
                    <a:pt x="300" y="726"/>
                    <a:pt x="289" y="771"/>
                  </a:cubicBezTo>
                  <a:lnTo>
                    <a:pt x="289" y="771"/>
                  </a:lnTo>
                  <a:cubicBezTo>
                    <a:pt x="306" y="727"/>
                    <a:pt x="316" y="683"/>
                    <a:pt x="323" y="642"/>
                  </a:cubicBezTo>
                  <a:close/>
                  <a:moveTo>
                    <a:pt x="289" y="771"/>
                  </a:moveTo>
                  <a:cubicBezTo>
                    <a:pt x="286" y="781"/>
                    <a:pt x="282" y="790"/>
                    <a:pt x="278" y="800"/>
                  </a:cubicBezTo>
                  <a:cubicBezTo>
                    <a:pt x="232" y="962"/>
                    <a:pt x="174" y="1159"/>
                    <a:pt x="151" y="1379"/>
                  </a:cubicBezTo>
                  <a:cubicBezTo>
                    <a:pt x="139" y="1495"/>
                    <a:pt x="104" y="1611"/>
                    <a:pt x="93" y="1727"/>
                  </a:cubicBezTo>
                  <a:cubicBezTo>
                    <a:pt x="70" y="1842"/>
                    <a:pt x="58" y="1970"/>
                    <a:pt x="46" y="2109"/>
                  </a:cubicBezTo>
                  <a:cubicBezTo>
                    <a:pt x="46" y="2178"/>
                    <a:pt x="35" y="2236"/>
                    <a:pt x="35" y="2306"/>
                  </a:cubicBezTo>
                  <a:cubicBezTo>
                    <a:pt x="23" y="2364"/>
                    <a:pt x="23" y="2433"/>
                    <a:pt x="23" y="2514"/>
                  </a:cubicBezTo>
                  <a:cubicBezTo>
                    <a:pt x="23" y="2653"/>
                    <a:pt x="0" y="2804"/>
                    <a:pt x="0" y="2943"/>
                  </a:cubicBezTo>
                  <a:cubicBezTo>
                    <a:pt x="0" y="2950"/>
                    <a:pt x="0" y="2958"/>
                    <a:pt x="0" y="2965"/>
                  </a:cubicBezTo>
                  <a:lnTo>
                    <a:pt x="0" y="2965"/>
                  </a:lnTo>
                  <a:cubicBezTo>
                    <a:pt x="1" y="2809"/>
                    <a:pt x="23" y="2684"/>
                    <a:pt x="23" y="2537"/>
                  </a:cubicBezTo>
                  <a:cubicBezTo>
                    <a:pt x="35" y="2468"/>
                    <a:pt x="35" y="2410"/>
                    <a:pt x="35" y="2340"/>
                  </a:cubicBezTo>
                  <a:cubicBezTo>
                    <a:pt x="35" y="2259"/>
                    <a:pt x="46" y="2190"/>
                    <a:pt x="46" y="2132"/>
                  </a:cubicBezTo>
                  <a:cubicBezTo>
                    <a:pt x="58" y="2005"/>
                    <a:pt x="81" y="1877"/>
                    <a:pt x="93" y="1761"/>
                  </a:cubicBezTo>
                  <a:cubicBezTo>
                    <a:pt x="104" y="1622"/>
                    <a:pt x="139" y="1530"/>
                    <a:pt x="151" y="1414"/>
                  </a:cubicBezTo>
                  <a:cubicBezTo>
                    <a:pt x="197" y="1194"/>
                    <a:pt x="232" y="997"/>
                    <a:pt x="278" y="835"/>
                  </a:cubicBezTo>
                  <a:cubicBezTo>
                    <a:pt x="281" y="813"/>
                    <a:pt x="285" y="792"/>
                    <a:pt x="289" y="771"/>
                  </a:cubicBezTo>
                  <a:close/>
                  <a:moveTo>
                    <a:pt x="0" y="2965"/>
                  </a:moveTo>
                  <a:cubicBezTo>
                    <a:pt x="0" y="2969"/>
                    <a:pt x="0" y="2973"/>
                    <a:pt x="0" y="2977"/>
                  </a:cubicBezTo>
                  <a:cubicBezTo>
                    <a:pt x="0" y="2978"/>
                    <a:pt x="0" y="2979"/>
                    <a:pt x="0" y="2981"/>
                  </a:cubicBezTo>
                  <a:lnTo>
                    <a:pt x="0" y="2981"/>
                  </a:lnTo>
                  <a:cubicBezTo>
                    <a:pt x="0" y="2975"/>
                    <a:pt x="0" y="2970"/>
                    <a:pt x="0" y="2965"/>
                  </a:cubicBezTo>
                  <a:close/>
                  <a:moveTo>
                    <a:pt x="0" y="2981"/>
                  </a:moveTo>
                  <a:cubicBezTo>
                    <a:pt x="4" y="3512"/>
                    <a:pt x="81" y="4098"/>
                    <a:pt x="234" y="4679"/>
                  </a:cubicBezTo>
                  <a:lnTo>
                    <a:pt x="234" y="4679"/>
                  </a:lnTo>
                  <a:cubicBezTo>
                    <a:pt x="90" y="4091"/>
                    <a:pt x="21" y="3507"/>
                    <a:pt x="0" y="2981"/>
                  </a:cubicBezTo>
                  <a:close/>
                  <a:moveTo>
                    <a:pt x="234" y="4679"/>
                  </a:moveTo>
                  <a:cubicBezTo>
                    <a:pt x="248" y="4737"/>
                    <a:pt x="262" y="4796"/>
                    <a:pt x="278" y="4854"/>
                  </a:cubicBezTo>
                  <a:cubicBezTo>
                    <a:pt x="463" y="5502"/>
                    <a:pt x="718" y="6104"/>
                    <a:pt x="1008" y="6603"/>
                  </a:cubicBezTo>
                  <a:cubicBezTo>
                    <a:pt x="1031" y="6660"/>
                    <a:pt x="1077" y="6741"/>
                    <a:pt x="1100" y="6799"/>
                  </a:cubicBezTo>
                  <a:cubicBezTo>
                    <a:pt x="1135" y="6857"/>
                    <a:pt x="1181" y="6915"/>
                    <a:pt x="1216" y="6973"/>
                  </a:cubicBezTo>
                  <a:lnTo>
                    <a:pt x="1436" y="7321"/>
                  </a:lnTo>
                  <a:cubicBezTo>
                    <a:pt x="1587" y="7529"/>
                    <a:pt x="1726" y="7738"/>
                    <a:pt x="1853" y="7911"/>
                  </a:cubicBezTo>
                  <a:cubicBezTo>
                    <a:pt x="1992" y="8085"/>
                    <a:pt x="2120" y="8247"/>
                    <a:pt x="2224" y="8386"/>
                  </a:cubicBezTo>
                  <a:cubicBezTo>
                    <a:pt x="2316" y="8537"/>
                    <a:pt x="2432" y="8629"/>
                    <a:pt x="2513" y="8734"/>
                  </a:cubicBezTo>
                  <a:cubicBezTo>
                    <a:pt x="2583" y="8826"/>
                    <a:pt x="2652" y="8896"/>
                    <a:pt x="2699" y="8954"/>
                  </a:cubicBezTo>
                  <a:cubicBezTo>
                    <a:pt x="2746" y="8964"/>
                    <a:pt x="2774" y="8977"/>
                    <a:pt x="2791" y="8988"/>
                  </a:cubicBezTo>
                  <a:lnTo>
                    <a:pt x="2791" y="8988"/>
                  </a:lnTo>
                  <a:lnTo>
                    <a:pt x="2745" y="8942"/>
                  </a:lnTo>
                  <a:cubicBezTo>
                    <a:pt x="2699" y="8884"/>
                    <a:pt x="2629" y="8803"/>
                    <a:pt x="2548" y="8722"/>
                  </a:cubicBezTo>
                  <a:cubicBezTo>
                    <a:pt x="2467" y="8629"/>
                    <a:pt x="2363" y="8514"/>
                    <a:pt x="2247" y="8375"/>
                  </a:cubicBezTo>
                  <a:cubicBezTo>
                    <a:pt x="2131" y="8224"/>
                    <a:pt x="2015" y="8085"/>
                    <a:pt x="1876" y="7911"/>
                  </a:cubicBezTo>
                  <a:cubicBezTo>
                    <a:pt x="1737" y="7726"/>
                    <a:pt x="1598" y="7529"/>
                    <a:pt x="1448" y="7321"/>
                  </a:cubicBezTo>
                  <a:lnTo>
                    <a:pt x="1239" y="6973"/>
                  </a:lnTo>
                  <a:cubicBezTo>
                    <a:pt x="1193" y="6915"/>
                    <a:pt x="1158" y="6857"/>
                    <a:pt x="1112" y="6799"/>
                  </a:cubicBezTo>
                  <a:cubicBezTo>
                    <a:pt x="1089" y="6741"/>
                    <a:pt x="1042" y="6660"/>
                    <a:pt x="1019" y="6603"/>
                  </a:cubicBezTo>
                  <a:cubicBezTo>
                    <a:pt x="730" y="6104"/>
                    <a:pt x="463" y="5491"/>
                    <a:pt x="278" y="4842"/>
                  </a:cubicBezTo>
                  <a:cubicBezTo>
                    <a:pt x="263" y="4788"/>
                    <a:pt x="248" y="4734"/>
                    <a:pt x="234" y="4679"/>
                  </a:cubicBezTo>
                  <a:close/>
                  <a:moveTo>
                    <a:pt x="2791" y="8988"/>
                  </a:moveTo>
                  <a:lnTo>
                    <a:pt x="2814" y="9012"/>
                  </a:lnTo>
                  <a:cubicBezTo>
                    <a:pt x="2814" y="9012"/>
                    <a:pt x="2811" y="9001"/>
                    <a:pt x="2791" y="89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4130908" y="2536770"/>
              <a:ext cx="240471" cy="431301"/>
            </a:xfrm>
            <a:custGeom>
              <a:avLst/>
              <a:gdLst/>
              <a:ahLst/>
              <a:cxnLst/>
              <a:rect l="l" t="t" r="r" b="b"/>
              <a:pathLst>
                <a:path w="7634" h="13691" extrusionOk="0">
                  <a:moveTo>
                    <a:pt x="5954" y="0"/>
                  </a:moveTo>
                  <a:cubicBezTo>
                    <a:pt x="5954" y="0"/>
                    <a:pt x="5966" y="12"/>
                    <a:pt x="5989" y="47"/>
                  </a:cubicBezTo>
                  <a:cubicBezTo>
                    <a:pt x="6000" y="70"/>
                    <a:pt x="6024" y="116"/>
                    <a:pt x="6058" y="163"/>
                  </a:cubicBezTo>
                  <a:cubicBezTo>
                    <a:pt x="6116" y="255"/>
                    <a:pt x="6197" y="406"/>
                    <a:pt x="6313" y="591"/>
                  </a:cubicBezTo>
                  <a:cubicBezTo>
                    <a:pt x="6533" y="973"/>
                    <a:pt x="6834" y="1529"/>
                    <a:pt x="7101" y="2270"/>
                  </a:cubicBezTo>
                  <a:cubicBezTo>
                    <a:pt x="7355" y="3012"/>
                    <a:pt x="7575" y="3927"/>
                    <a:pt x="7552" y="4969"/>
                  </a:cubicBezTo>
                  <a:cubicBezTo>
                    <a:pt x="7518" y="5988"/>
                    <a:pt x="7240" y="7135"/>
                    <a:pt x="6579" y="8131"/>
                  </a:cubicBezTo>
                  <a:cubicBezTo>
                    <a:pt x="6244" y="8629"/>
                    <a:pt x="5827" y="9034"/>
                    <a:pt x="5387" y="9393"/>
                  </a:cubicBezTo>
                  <a:cubicBezTo>
                    <a:pt x="4958" y="9752"/>
                    <a:pt x="4495" y="10065"/>
                    <a:pt x="4055" y="10331"/>
                  </a:cubicBezTo>
                  <a:cubicBezTo>
                    <a:pt x="3174" y="10887"/>
                    <a:pt x="2364" y="11362"/>
                    <a:pt x="1738" y="11837"/>
                  </a:cubicBezTo>
                  <a:cubicBezTo>
                    <a:pt x="1426" y="12069"/>
                    <a:pt x="1159" y="12300"/>
                    <a:pt x="928" y="12520"/>
                  </a:cubicBezTo>
                  <a:cubicBezTo>
                    <a:pt x="835" y="12636"/>
                    <a:pt x="719" y="12740"/>
                    <a:pt x="626" y="12833"/>
                  </a:cubicBezTo>
                  <a:cubicBezTo>
                    <a:pt x="545" y="12949"/>
                    <a:pt x="464" y="13042"/>
                    <a:pt x="395" y="13123"/>
                  </a:cubicBezTo>
                  <a:cubicBezTo>
                    <a:pt x="360" y="13169"/>
                    <a:pt x="325" y="13204"/>
                    <a:pt x="291" y="13238"/>
                  </a:cubicBezTo>
                  <a:cubicBezTo>
                    <a:pt x="267" y="13285"/>
                    <a:pt x="256" y="13331"/>
                    <a:pt x="221" y="13354"/>
                  </a:cubicBezTo>
                  <a:cubicBezTo>
                    <a:pt x="175" y="13412"/>
                    <a:pt x="140" y="13493"/>
                    <a:pt x="105" y="13528"/>
                  </a:cubicBezTo>
                  <a:cubicBezTo>
                    <a:pt x="82" y="13598"/>
                    <a:pt x="47" y="13621"/>
                    <a:pt x="36" y="13644"/>
                  </a:cubicBezTo>
                  <a:cubicBezTo>
                    <a:pt x="1" y="13679"/>
                    <a:pt x="1" y="13690"/>
                    <a:pt x="1" y="13690"/>
                  </a:cubicBezTo>
                  <a:cubicBezTo>
                    <a:pt x="1" y="13690"/>
                    <a:pt x="1" y="13679"/>
                    <a:pt x="82" y="13609"/>
                  </a:cubicBezTo>
                  <a:cubicBezTo>
                    <a:pt x="94" y="13598"/>
                    <a:pt x="117" y="13551"/>
                    <a:pt x="152" y="13505"/>
                  </a:cubicBezTo>
                  <a:cubicBezTo>
                    <a:pt x="175" y="13459"/>
                    <a:pt x="221" y="13401"/>
                    <a:pt x="267" y="13331"/>
                  </a:cubicBezTo>
                  <a:cubicBezTo>
                    <a:pt x="279" y="13285"/>
                    <a:pt x="314" y="13262"/>
                    <a:pt x="337" y="13215"/>
                  </a:cubicBezTo>
                  <a:cubicBezTo>
                    <a:pt x="372" y="13192"/>
                    <a:pt x="406" y="13146"/>
                    <a:pt x="441" y="13099"/>
                  </a:cubicBezTo>
                  <a:cubicBezTo>
                    <a:pt x="511" y="13018"/>
                    <a:pt x="580" y="12926"/>
                    <a:pt x="673" y="12822"/>
                  </a:cubicBezTo>
                  <a:lnTo>
                    <a:pt x="974" y="12520"/>
                  </a:lnTo>
                  <a:cubicBezTo>
                    <a:pt x="1194" y="12300"/>
                    <a:pt x="1472" y="12069"/>
                    <a:pt x="1785" y="11837"/>
                  </a:cubicBezTo>
                  <a:cubicBezTo>
                    <a:pt x="2410" y="11362"/>
                    <a:pt x="3221" y="10899"/>
                    <a:pt x="4101" y="10355"/>
                  </a:cubicBezTo>
                  <a:cubicBezTo>
                    <a:pt x="4541" y="10065"/>
                    <a:pt x="5004" y="9776"/>
                    <a:pt x="5433" y="9405"/>
                  </a:cubicBezTo>
                  <a:cubicBezTo>
                    <a:pt x="5873" y="9046"/>
                    <a:pt x="6290" y="8629"/>
                    <a:pt x="6637" y="8131"/>
                  </a:cubicBezTo>
                  <a:cubicBezTo>
                    <a:pt x="6973" y="7633"/>
                    <a:pt x="7205" y="7089"/>
                    <a:pt x="7355" y="6544"/>
                  </a:cubicBezTo>
                  <a:cubicBezTo>
                    <a:pt x="7436" y="6278"/>
                    <a:pt x="7494" y="6000"/>
                    <a:pt x="7529" y="5733"/>
                  </a:cubicBezTo>
                  <a:cubicBezTo>
                    <a:pt x="7575" y="5455"/>
                    <a:pt x="7610" y="5201"/>
                    <a:pt x="7610" y="4934"/>
                  </a:cubicBezTo>
                  <a:cubicBezTo>
                    <a:pt x="7633" y="3892"/>
                    <a:pt x="7402" y="2965"/>
                    <a:pt x="7147" y="2224"/>
                  </a:cubicBezTo>
                  <a:cubicBezTo>
                    <a:pt x="6869" y="1495"/>
                    <a:pt x="6568" y="927"/>
                    <a:pt x="6336" y="545"/>
                  </a:cubicBezTo>
                  <a:cubicBezTo>
                    <a:pt x="6220" y="359"/>
                    <a:pt x="6128" y="232"/>
                    <a:pt x="6058" y="128"/>
                  </a:cubicBezTo>
                  <a:cubicBezTo>
                    <a:pt x="6024" y="82"/>
                    <a:pt x="6000" y="58"/>
                    <a:pt x="5989" y="24"/>
                  </a:cubicBezTo>
                  <a:lnTo>
                    <a:pt x="59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4063777" y="3033691"/>
              <a:ext cx="32886" cy="178462"/>
            </a:xfrm>
            <a:custGeom>
              <a:avLst/>
              <a:gdLst/>
              <a:ahLst/>
              <a:cxnLst/>
              <a:rect l="l" t="t" r="r" b="b"/>
              <a:pathLst>
                <a:path w="1044" h="5665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1043" y="1"/>
                    <a:pt x="1028" y="16"/>
                    <a:pt x="1011" y="16"/>
                  </a:cubicBezTo>
                  <a:cubicBezTo>
                    <a:pt x="1006" y="16"/>
                    <a:pt x="1002" y="15"/>
                    <a:pt x="997" y="12"/>
                  </a:cubicBezTo>
                  <a:cubicBezTo>
                    <a:pt x="962" y="59"/>
                    <a:pt x="939" y="105"/>
                    <a:pt x="893" y="163"/>
                  </a:cubicBezTo>
                  <a:cubicBezTo>
                    <a:pt x="846" y="221"/>
                    <a:pt x="788" y="290"/>
                    <a:pt x="754" y="395"/>
                  </a:cubicBezTo>
                  <a:cubicBezTo>
                    <a:pt x="707" y="476"/>
                    <a:pt x="650" y="580"/>
                    <a:pt x="592" y="707"/>
                  </a:cubicBezTo>
                  <a:cubicBezTo>
                    <a:pt x="557" y="777"/>
                    <a:pt x="534" y="823"/>
                    <a:pt x="499" y="904"/>
                  </a:cubicBezTo>
                  <a:lnTo>
                    <a:pt x="418" y="1113"/>
                  </a:lnTo>
                  <a:cubicBezTo>
                    <a:pt x="360" y="1263"/>
                    <a:pt x="314" y="1425"/>
                    <a:pt x="256" y="1599"/>
                  </a:cubicBezTo>
                  <a:cubicBezTo>
                    <a:pt x="151" y="1947"/>
                    <a:pt x="82" y="2329"/>
                    <a:pt x="36" y="2734"/>
                  </a:cubicBezTo>
                  <a:cubicBezTo>
                    <a:pt x="1" y="3140"/>
                    <a:pt x="13" y="3545"/>
                    <a:pt x="36" y="3892"/>
                  </a:cubicBezTo>
                  <a:cubicBezTo>
                    <a:pt x="70" y="4089"/>
                    <a:pt x="82" y="4240"/>
                    <a:pt x="117" y="4402"/>
                  </a:cubicBezTo>
                  <a:cubicBezTo>
                    <a:pt x="128" y="4495"/>
                    <a:pt x="140" y="4564"/>
                    <a:pt x="151" y="4634"/>
                  </a:cubicBezTo>
                  <a:cubicBezTo>
                    <a:pt x="186" y="4703"/>
                    <a:pt x="198" y="4761"/>
                    <a:pt x="209" y="4842"/>
                  </a:cubicBezTo>
                  <a:cubicBezTo>
                    <a:pt x="244" y="4969"/>
                    <a:pt x="290" y="5085"/>
                    <a:pt x="314" y="5190"/>
                  </a:cubicBezTo>
                  <a:cubicBezTo>
                    <a:pt x="348" y="5282"/>
                    <a:pt x="372" y="5375"/>
                    <a:pt x="406" y="5444"/>
                  </a:cubicBezTo>
                  <a:cubicBezTo>
                    <a:pt x="429" y="5502"/>
                    <a:pt x="464" y="5560"/>
                    <a:pt x="476" y="5606"/>
                  </a:cubicBezTo>
                  <a:cubicBezTo>
                    <a:pt x="487" y="5653"/>
                    <a:pt x="499" y="5664"/>
                    <a:pt x="499" y="5664"/>
                  </a:cubicBezTo>
                  <a:cubicBezTo>
                    <a:pt x="499" y="5664"/>
                    <a:pt x="499" y="5653"/>
                    <a:pt x="487" y="5606"/>
                  </a:cubicBezTo>
                  <a:cubicBezTo>
                    <a:pt x="476" y="5560"/>
                    <a:pt x="464" y="5514"/>
                    <a:pt x="429" y="5444"/>
                  </a:cubicBezTo>
                  <a:cubicBezTo>
                    <a:pt x="406" y="5375"/>
                    <a:pt x="372" y="5282"/>
                    <a:pt x="348" y="5190"/>
                  </a:cubicBezTo>
                  <a:cubicBezTo>
                    <a:pt x="325" y="5085"/>
                    <a:pt x="290" y="4969"/>
                    <a:pt x="256" y="4842"/>
                  </a:cubicBezTo>
                  <a:cubicBezTo>
                    <a:pt x="244" y="4784"/>
                    <a:pt x="233" y="4703"/>
                    <a:pt x="209" y="4634"/>
                  </a:cubicBezTo>
                  <a:cubicBezTo>
                    <a:pt x="198" y="4576"/>
                    <a:pt x="186" y="4495"/>
                    <a:pt x="175" y="4414"/>
                  </a:cubicBezTo>
                  <a:cubicBezTo>
                    <a:pt x="140" y="4275"/>
                    <a:pt x="128" y="4101"/>
                    <a:pt x="117" y="3927"/>
                  </a:cubicBezTo>
                  <a:cubicBezTo>
                    <a:pt x="82" y="3580"/>
                    <a:pt x="82" y="3186"/>
                    <a:pt x="117" y="2781"/>
                  </a:cubicBezTo>
                  <a:cubicBezTo>
                    <a:pt x="140" y="2375"/>
                    <a:pt x="233" y="2005"/>
                    <a:pt x="314" y="1657"/>
                  </a:cubicBezTo>
                  <a:cubicBezTo>
                    <a:pt x="372" y="1483"/>
                    <a:pt x="418" y="1321"/>
                    <a:pt x="476" y="1182"/>
                  </a:cubicBezTo>
                  <a:cubicBezTo>
                    <a:pt x="487" y="1101"/>
                    <a:pt x="522" y="1032"/>
                    <a:pt x="545" y="962"/>
                  </a:cubicBezTo>
                  <a:cubicBezTo>
                    <a:pt x="580" y="904"/>
                    <a:pt x="603" y="823"/>
                    <a:pt x="638" y="777"/>
                  </a:cubicBezTo>
                  <a:cubicBezTo>
                    <a:pt x="696" y="649"/>
                    <a:pt x="754" y="557"/>
                    <a:pt x="788" y="453"/>
                  </a:cubicBezTo>
                  <a:cubicBezTo>
                    <a:pt x="835" y="348"/>
                    <a:pt x="881" y="267"/>
                    <a:pt x="927" y="209"/>
                  </a:cubicBezTo>
                  <a:cubicBezTo>
                    <a:pt x="962" y="151"/>
                    <a:pt x="985" y="105"/>
                    <a:pt x="1009" y="59"/>
                  </a:cubicBezTo>
                  <a:cubicBezTo>
                    <a:pt x="1043" y="24"/>
                    <a:pt x="1043" y="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4214831" y="3123504"/>
              <a:ext cx="342247" cy="51822"/>
            </a:xfrm>
            <a:custGeom>
              <a:avLst/>
              <a:gdLst/>
              <a:ahLst/>
              <a:cxnLst/>
              <a:rect l="l" t="t" r="r" b="b"/>
              <a:pathLst>
                <a:path w="10865" h="1645" extrusionOk="0">
                  <a:moveTo>
                    <a:pt x="10861" y="1"/>
                  </a:moveTo>
                  <a:cubicBezTo>
                    <a:pt x="10856" y="1"/>
                    <a:pt x="10846" y="14"/>
                    <a:pt x="10830" y="22"/>
                  </a:cubicBezTo>
                  <a:cubicBezTo>
                    <a:pt x="10818" y="34"/>
                    <a:pt x="10795" y="45"/>
                    <a:pt x="10760" y="69"/>
                  </a:cubicBezTo>
                  <a:cubicBezTo>
                    <a:pt x="10795" y="45"/>
                    <a:pt x="10818" y="34"/>
                    <a:pt x="10841" y="22"/>
                  </a:cubicBezTo>
                  <a:cubicBezTo>
                    <a:pt x="10853" y="11"/>
                    <a:pt x="10865" y="11"/>
                    <a:pt x="10865" y="11"/>
                  </a:cubicBezTo>
                  <a:cubicBezTo>
                    <a:pt x="10865" y="3"/>
                    <a:pt x="10863" y="1"/>
                    <a:pt x="10861" y="1"/>
                  </a:cubicBezTo>
                  <a:close/>
                  <a:moveTo>
                    <a:pt x="10760" y="69"/>
                  </a:moveTo>
                  <a:cubicBezTo>
                    <a:pt x="10691" y="103"/>
                    <a:pt x="10610" y="150"/>
                    <a:pt x="10471" y="219"/>
                  </a:cubicBezTo>
                  <a:cubicBezTo>
                    <a:pt x="10401" y="254"/>
                    <a:pt x="10332" y="300"/>
                    <a:pt x="10251" y="335"/>
                  </a:cubicBezTo>
                  <a:lnTo>
                    <a:pt x="9996" y="474"/>
                  </a:lnTo>
                  <a:cubicBezTo>
                    <a:pt x="9811" y="555"/>
                    <a:pt x="9602" y="671"/>
                    <a:pt x="9359" y="763"/>
                  </a:cubicBezTo>
                  <a:cubicBezTo>
                    <a:pt x="9243" y="798"/>
                    <a:pt x="9116" y="844"/>
                    <a:pt x="8977" y="902"/>
                  </a:cubicBezTo>
                  <a:cubicBezTo>
                    <a:pt x="8849" y="960"/>
                    <a:pt x="8710" y="1007"/>
                    <a:pt x="8560" y="1053"/>
                  </a:cubicBezTo>
                  <a:cubicBezTo>
                    <a:pt x="8270" y="1146"/>
                    <a:pt x="7957" y="1227"/>
                    <a:pt x="7622" y="1308"/>
                  </a:cubicBezTo>
                  <a:cubicBezTo>
                    <a:pt x="6950" y="1458"/>
                    <a:pt x="6220" y="1551"/>
                    <a:pt x="5421" y="1586"/>
                  </a:cubicBezTo>
                  <a:cubicBezTo>
                    <a:pt x="5355" y="1587"/>
                    <a:pt x="5289" y="1587"/>
                    <a:pt x="5224" y="1587"/>
                  </a:cubicBezTo>
                  <a:cubicBezTo>
                    <a:pt x="4508" y="1587"/>
                    <a:pt x="3824" y="1530"/>
                    <a:pt x="3209" y="1424"/>
                  </a:cubicBezTo>
                  <a:cubicBezTo>
                    <a:pt x="2862" y="1354"/>
                    <a:pt x="2537" y="1296"/>
                    <a:pt x="2248" y="1204"/>
                  </a:cubicBezTo>
                  <a:cubicBezTo>
                    <a:pt x="2109" y="1157"/>
                    <a:pt x="1958" y="1134"/>
                    <a:pt x="1831" y="1088"/>
                  </a:cubicBezTo>
                  <a:cubicBezTo>
                    <a:pt x="1680" y="1053"/>
                    <a:pt x="1553" y="1007"/>
                    <a:pt x="1437" y="960"/>
                  </a:cubicBezTo>
                  <a:cubicBezTo>
                    <a:pt x="1194" y="891"/>
                    <a:pt x="974" y="787"/>
                    <a:pt x="788" y="717"/>
                  </a:cubicBezTo>
                  <a:cubicBezTo>
                    <a:pt x="696" y="671"/>
                    <a:pt x="615" y="648"/>
                    <a:pt x="522" y="601"/>
                  </a:cubicBezTo>
                  <a:cubicBezTo>
                    <a:pt x="452" y="567"/>
                    <a:pt x="383" y="532"/>
                    <a:pt x="314" y="497"/>
                  </a:cubicBezTo>
                  <a:cubicBezTo>
                    <a:pt x="175" y="439"/>
                    <a:pt x="82" y="381"/>
                    <a:pt x="1" y="358"/>
                  </a:cubicBezTo>
                  <a:lnTo>
                    <a:pt x="1" y="358"/>
                  </a:lnTo>
                  <a:cubicBezTo>
                    <a:pt x="82" y="393"/>
                    <a:pt x="163" y="439"/>
                    <a:pt x="290" y="509"/>
                  </a:cubicBezTo>
                  <a:cubicBezTo>
                    <a:pt x="371" y="555"/>
                    <a:pt x="441" y="590"/>
                    <a:pt x="510" y="624"/>
                  </a:cubicBezTo>
                  <a:cubicBezTo>
                    <a:pt x="580" y="671"/>
                    <a:pt x="673" y="706"/>
                    <a:pt x="777" y="740"/>
                  </a:cubicBezTo>
                  <a:cubicBezTo>
                    <a:pt x="962" y="821"/>
                    <a:pt x="1182" y="937"/>
                    <a:pt x="1425" y="1007"/>
                  </a:cubicBezTo>
                  <a:lnTo>
                    <a:pt x="1819" y="1134"/>
                  </a:lnTo>
                  <a:cubicBezTo>
                    <a:pt x="1947" y="1180"/>
                    <a:pt x="2086" y="1204"/>
                    <a:pt x="2236" y="1250"/>
                  </a:cubicBezTo>
                  <a:cubicBezTo>
                    <a:pt x="2526" y="1343"/>
                    <a:pt x="2862" y="1400"/>
                    <a:pt x="3186" y="1470"/>
                  </a:cubicBezTo>
                  <a:cubicBezTo>
                    <a:pt x="3820" y="1577"/>
                    <a:pt x="4513" y="1645"/>
                    <a:pt x="5248" y="1645"/>
                  </a:cubicBezTo>
                  <a:cubicBezTo>
                    <a:pt x="5305" y="1645"/>
                    <a:pt x="5363" y="1644"/>
                    <a:pt x="5421" y="1644"/>
                  </a:cubicBezTo>
                  <a:cubicBezTo>
                    <a:pt x="6220" y="1609"/>
                    <a:pt x="6973" y="1493"/>
                    <a:pt x="7633" y="1354"/>
                  </a:cubicBezTo>
                  <a:cubicBezTo>
                    <a:pt x="7969" y="1261"/>
                    <a:pt x="8293" y="1192"/>
                    <a:pt x="8583" y="1088"/>
                  </a:cubicBezTo>
                  <a:cubicBezTo>
                    <a:pt x="8722" y="1030"/>
                    <a:pt x="8872" y="1007"/>
                    <a:pt x="9000" y="949"/>
                  </a:cubicBezTo>
                  <a:cubicBezTo>
                    <a:pt x="9127" y="891"/>
                    <a:pt x="9255" y="833"/>
                    <a:pt x="9370" y="787"/>
                  </a:cubicBezTo>
                  <a:cubicBezTo>
                    <a:pt x="9625" y="694"/>
                    <a:pt x="9822" y="590"/>
                    <a:pt x="10007" y="497"/>
                  </a:cubicBezTo>
                  <a:cubicBezTo>
                    <a:pt x="10112" y="451"/>
                    <a:pt x="10204" y="416"/>
                    <a:pt x="10274" y="370"/>
                  </a:cubicBezTo>
                  <a:cubicBezTo>
                    <a:pt x="10343" y="312"/>
                    <a:pt x="10413" y="277"/>
                    <a:pt x="10471" y="242"/>
                  </a:cubicBezTo>
                  <a:cubicBezTo>
                    <a:pt x="10610" y="161"/>
                    <a:pt x="10691" y="103"/>
                    <a:pt x="10760" y="6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4234173" y="2334272"/>
              <a:ext cx="361589" cy="100650"/>
            </a:xfrm>
            <a:custGeom>
              <a:avLst/>
              <a:gdLst/>
              <a:ahLst/>
              <a:cxnLst/>
              <a:rect l="l" t="t" r="r" b="b"/>
              <a:pathLst>
                <a:path w="11479" h="3195" extrusionOk="0">
                  <a:moveTo>
                    <a:pt x="11455" y="1"/>
                  </a:moveTo>
                  <a:cubicBezTo>
                    <a:pt x="11420" y="12"/>
                    <a:pt x="11397" y="24"/>
                    <a:pt x="11362" y="58"/>
                  </a:cubicBezTo>
                  <a:cubicBezTo>
                    <a:pt x="11293" y="116"/>
                    <a:pt x="11189" y="186"/>
                    <a:pt x="11061" y="290"/>
                  </a:cubicBezTo>
                  <a:cubicBezTo>
                    <a:pt x="10795" y="487"/>
                    <a:pt x="10413" y="788"/>
                    <a:pt x="9926" y="1147"/>
                  </a:cubicBezTo>
                  <a:cubicBezTo>
                    <a:pt x="9440" y="1495"/>
                    <a:pt x="8861" y="1900"/>
                    <a:pt x="8166" y="2282"/>
                  </a:cubicBezTo>
                  <a:cubicBezTo>
                    <a:pt x="7818" y="2467"/>
                    <a:pt x="7448" y="2664"/>
                    <a:pt x="7031" y="2803"/>
                  </a:cubicBezTo>
                  <a:cubicBezTo>
                    <a:pt x="6625" y="2954"/>
                    <a:pt x="6197" y="3070"/>
                    <a:pt x="5745" y="3093"/>
                  </a:cubicBezTo>
                  <a:cubicBezTo>
                    <a:pt x="5623" y="3104"/>
                    <a:pt x="5501" y="3109"/>
                    <a:pt x="5380" y="3109"/>
                  </a:cubicBezTo>
                  <a:cubicBezTo>
                    <a:pt x="4609" y="3109"/>
                    <a:pt x="3876" y="2895"/>
                    <a:pt x="3255" y="2595"/>
                  </a:cubicBezTo>
                  <a:cubicBezTo>
                    <a:pt x="2896" y="2410"/>
                    <a:pt x="2583" y="2224"/>
                    <a:pt x="2294" y="2027"/>
                  </a:cubicBezTo>
                  <a:cubicBezTo>
                    <a:pt x="2004" y="1819"/>
                    <a:pt x="1738" y="1634"/>
                    <a:pt x="1506" y="1448"/>
                  </a:cubicBezTo>
                  <a:cubicBezTo>
                    <a:pt x="1043" y="1066"/>
                    <a:pt x="672" y="765"/>
                    <a:pt x="406" y="545"/>
                  </a:cubicBezTo>
                  <a:cubicBezTo>
                    <a:pt x="279" y="452"/>
                    <a:pt x="174" y="360"/>
                    <a:pt x="105" y="302"/>
                  </a:cubicBezTo>
                  <a:cubicBezTo>
                    <a:pt x="70" y="290"/>
                    <a:pt x="47" y="255"/>
                    <a:pt x="35" y="244"/>
                  </a:cubicBezTo>
                  <a:cubicBezTo>
                    <a:pt x="12" y="232"/>
                    <a:pt x="1" y="232"/>
                    <a:pt x="1" y="232"/>
                  </a:cubicBezTo>
                  <a:lnTo>
                    <a:pt x="1" y="232"/>
                  </a:lnTo>
                  <a:lnTo>
                    <a:pt x="35" y="255"/>
                  </a:lnTo>
                  <a:cubicBezTo>
                    <a:pt x="47" y="290"/>
                    <a:pt x="70" y="302"/>
                    <a:pt x="105" y="336"/>
                  </a:cubicBezTo>
                  <a:cubicBezTo>
                    <a:pt x="174" y="383"/>
                    <a:pt x="267" y="475"/>
                    <a:pt x="394" y="580"/>
                  </a:cubicBezTo>
                  <a:cubicBezTo>
                    <a:pt x="638" y="788"/>
                    <a:pt x="1020" y="1112"/>
                    <a:pt x="1483" y="1495"/>
                  </a:cubicBezTo>
                  <a:cubicBezTo>
                    <a:pt x="1715" y="1680"/>
                    <a:pt x="1970" y="1877"/>
                    <a:pt x="2259" y="2085"/>
                  </a:cubicBezTo>
                  <a:cubicBezTo>
                    <a:pt x="2549" y="2282"/>
                    <a:pt x="2873" y="2491"/>
                    <a:pt x="3232" y="2664"/>
                  </a:cubicBezTo>
                  <a:cubicBezTo>
                    <a:pt x="3876" y="2976"/>
                    <a:pt x="4641" y="3194"/>
                    <a:pt x="5460" y="3194"/>
                  </a:cubicBezTo>
                  <a:cubicBezTo>
                    <a:pt x="5555" y="3194"/>
                    <a:pt x="5650" y="3192"/>
                    <a:pt x="5745" y="3186"/>
                  </a:cubicBezTo>
                  <a:cubicBezTo>
                    <a:pt x="6197" y="3151"/>
                    <a:pt x="6649" y="3035"/>
                    <a:pt x="7054" y="2896"/>
                  </a:cubicBezTo>
                  <a:cubicBezTo>
                    <a:pt x="7459" y="2745"/>
                    <a:pt x="7830" y="2560"/>
                    <a:pt x="8177" y="2375"/>
                  </a:cubicBezTo>
                  <a:cubicBezTo>
                    <a:pt x="8872" y="1981"/>
                    <a:pt x="9475" y="1576"/>
                    <a:pt x="9949" y="1217"/>
                  </a:cubicBezTo>
                  <a:cubicBezTo>
                    <a:pt x="10436" y="858"/>
                    <a:pt x="10818" y="545"/>
                    <a:pt x="11073" y="348"/>
                  </a:cubicBezTo>
                  <a:cubicBezTo>
                    <a:pt x="11212" y="244"/>
                    <a:pt x="11304" y="163"/>
                    <a:pt x="11386" y="105"/>
                  </a:cubicBezTo>
                  <a:cubicBezTo>
                    <a:pt x="11409" y="82"/>
                    <a:pt x="11443" y="58"/>
                    <a:pt x="11455" y="47"/>
                  </a:cubicBezTo>
                  <a:lnTo>
                    <a:pt x="11478" y="12"/>
                  </a:lnTo>
                  <a:lnTo>
                    <a:pt x="11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4259722" y="3142406"/>
              <a:ext cx="224406" cy="31786"/>
            </a:xfrm>
            <a:custGeom>
              <a:avLst/>
              <a:gdLst/>
              <a:ahLst/>
              <a:cxnLst/>
              <a:rect l="l" t="t" r="r" b="b"/>
              <a:pathLst>
                <a:path w="7124" h="1009" extrusionOk="0">
                  <a:moveTo>
                    <a:pt x="6103" y="0"/>
                  </a:moveTo>
                  <a:cubicBezTo>
                    <a:pt x="5958" y="0"/>
                    <a:pt x="5813" y="17"/>
                    <a:pt x="5675" y="48"/>
                  </a:cubicBezTo>
                  <a:cubicBezTo>
                    <a:pt x="5154" y="163"/>
                    <a:pt x="4679" y="418"/>
                    <a:pt x="4147" y="488"/>
                  </a:cubicBezTo>
                  <a:cubicBezTo>
                    <a:pt x="4033" y="502"/>
                    <a:pt x="3919" y="509"/>
                    <a:pt x="3807" y="509"/>
                  </a:cubicBezTo>
                  <a:cubicBezTo>
                    <a:pt x="3208" y="509"/>
                    <a:pt x="2623" y="325"/>
                    <a:pt x="2039" y="198"/>
                  </a:cubicBezTo>
                  <a:cubicBezTo>
                    <a:pt x="1720" y="134"/>
                    <a:pt x="1385" y="78"/>
                    <a:pt x="1060" y="78"/>
                  </a:cubicBezTo>
                  <a:cubicBezTo>
                    <a:pt x="676" y="78"/>
                    <a:pt x="308" y="157"/>
                    <a:pt x="0" y="395"/>
                  </a:cubicBezTo>
                  <a:cubicBezTo>
                    <a:pt x="1186" y="802"/>
                    <a:pt x="2433" y="1008"/>
                    <a:pt x="3680" y="1008"/>
                  </a:cubicBezTo>
                  <a:cubicBezTo>
                    <a:pt x="4845" y="1008"/>
                    <a:pt x="6010" y="828"/>
                    <a:pt x="7123" y="465"/>
                  </a:cubicBezTo>
                  <a:cubicBezTo>
                    <a:pt x="6910" y="132"/>
                    <a:pt x="6508" y="0"/>
                    <a:pt x="6103" y="0"/>
                  </a:cubicBez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4531177" y="2967315"/>
              <a:ext cx="79191" cy="146676"/>
            </a:xfrm>
            <a:custGeom>
              <a:avLst/>
              <a:gdLst/>
              <a:ahLst/>
              <a:cxnLst/>
              <a:rect l="l" t="t" r="r" b="b"/>
              <a:pathLst>
                <a:path w="2514" h="4656" extrusionOk="0">
                  <a:moveTo>
                    <a:pt x="0" y="0"/>
                  </a:moveTo>
                  <a:cubicBezTo>
                    <a:pt x="0" y="0"/>
                    <a:pt x="0" y="12"/>
                    <a:pt x="12" y="58"/>
                  </a:cubicBezTo>
                  <a:cubicBezTo>
                    <a:pt x="12" y="93"/>
                    <a:pt x="23" y="151"/>
                    <a:pt x="23" y="232"/>
                  </a:cubicBezTo>
                  <a:cubicBezTo>
                    <a:pt x="37" y="320"/>
                    <a:pt x="47" y="428"/>
                    <a:pt x="57" y="554"/>
                  </a:cubicBezTo>
                  <a:lnTo>
                    <a:pt x="57" y="554"/>
                  </a:lnTo>
                  <a:cubicBezTo>
                    <a:pt x="51" y="418"/>
                    <a:pt x="47" y="300"/>
                    <a:pt x="47" y="208"/>
                  </a:cubicBezTo>
                  <a:lnTo>
                    <a:pt x="47" y="35"/>
                  </a:lnTo>
                  <a:cubicBezTo>
                    <a:pt x="1" y="12"/>
                    <a:pt x="0" y="0"/>
                    <a:pt x="0" y="0"/>
                  </a:cubicBezTo>
                  <a:close/>
                  <a:moveTo>
                    <a:pt x="57" y="554"/>
                  </a:moveTo>
                  <a:cubicBezTo>
                    <a:pt x="61" y="641"/>
                    <a:pt x="65" y="735"/>
                    <a:pt x="70" y="834"/>
                  </a:cubicBezTo>
                  <a:cubicBezTo>
                    <a:pt x="81" y="1100"/>
                    <a:pt x="116" y="1413"/>
                    <a:pt x="162" y="1760"/>
                  </a:cubicBezTo>
                  <a:cubicBezTo>
                    <a:pt x="197" y="2108"/>
                    <a:pt x="255" y="2502"/>
                    <a:pt x="359" y="2895"/>
                  </a:cubicBezTo>
                  <a:cubicBezTo>
                    <a:pt x="406" y="3092"/>
                    <a:pt x="475" y="3278"/>
                    <a:pt x="591" y="3440"/>
                  </a:cubicBezTo>
                  <a:cubicBezTo>
                    <a:pt x="695" y="3602"/>
                    <a:pt x="811" y="3753"/>
                    <a:pt x="938" y="3880"/>
                  </a:cubicBezTo>
                  <a:cubicBezTo>
                    <a:pt x="1182" y="4123"/>
                    <a:pt x="1448" y="4308"/>
                    <a:pt x="1691" y="4424"/>
                  </a:cubicBezTo>
                  <a:cubicBezTo>
                    <a:pt x="1923" y="4540"/>
                    <a:pt x="2143" y="4598"/>
                    <a:pt x="2282" y="4633"/>
                  </a:cubicBezTo>
                  <a:cubicBezTo>
                    <a:pt x="2363" y="4656"/>
                    <a:pt x="2409" y="4656"/>
                    <a:pt x="2456" y="4656"/>
                  </a:cubicBezTo>
                  <a:lnTo>
                    <a:pt x="2513" y="4656"/>
                  </a:lnTo>
                  <a:cubicBezTo>
                    <a:pt x="2513" y="4644"/>
                    <a:pt x="2189" y="4644"/>
                    <a:pt x="1703" y="4401"/>
                  </a:cubicBezTo>
                  <a:cubicBezTo>
                    <a:pt x="1471" y="4285"/>
                    <a:pt x="1216" y="4088"/>
                    <a:pt x="973" y="3845"/>
                  </a:cubicBezTo>
                  <a:cubicBezTo>
                    <a:pt x="834" y="3729"/>
                    <a:pt x="718" y="3590"/>
                    <a:pt x="626" y="3428"/>
                  </a:cubicBezTo>
                  <a:cubicBezTo>
                    <a:pt x="510" y="3266"/>
                    <a:pt x="429" y="3092"/>
                    <a:pt x="394" y="2895"/>
                  </a:cubicBezTo>
                  <a:cubicBezTo>
                    <a:pt x="290" y="2502"/>
                    <a:pt x="232" y="2119"/>
                    <a:pt x="186" y="1772"/>
                  </a:cubicBezTo>
                  <a:cubicBezTo>
                    <a:pt x="139" y="1436"/>
                    <a:pt x="116" y="1112"/>
                    <a:pt x="81" y="845"/>
                  </a:cubicBezTo>
                  <a:cubicBezTo>
                    <a:pt x="72" y="740"/>
                    <a:pt x="64" y="643"/>
                    <a:pt x="57" y="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4593206" y="3029910"/>
              <a:ext cx="40509" cy="34495"/>
            </a:xfrm>
            <a:custGeom>
              <a:avLst/>
              <a:gdLst/>
              <a:ahLst/>
              <a:cxnLst/>
              <a:rect l="l" t="t" r="r" b="b"/>
              <a:pathLst>
                <a:path w="1286" h="1095" extrusionOk="0">
                  <a:moveTo>
                    <a:pt x="1269" y="1"/>
                  </a:moveTo>
                  <a:cubicBezTo>
                    <a:pt x="1234" y="1"/>
                    <a:pt x="1146" y="16"/>
                    <a:pt x="1031" y="51"/>
                  </a:cubicBezTo>
                  <a:cubicBezTo>
                    <a:pt x="869" y="98"/>
                    <a:pt x="660" y="202"/>
                    <a:pt x="475" y="353"/>
                  </a:cubicBezTo>
                  <a:cubicBezTo>
                    <a:pt x="290" y="515"/>
                    <a:pt x="162" y="700"/>
                    <a:pt x="81" y="851"/>
                  </a:cubicBezTo>
                  <a:cubicBezTo>
                    <a:pt x="12" y="990"/>
                    <a:pt x="0" y="1094"/>
                    <a:pt x="0" y="1094"/>
                  </a:cubicBezTo>
                  <a:cubicBezTo>
                    <a:pt x="1" y="1094"/>
                    <a:pt x="2" y="1095"/>
                    <a:pt x="2" y="1095"/>
                  </a:cubicBezTo>
                  <a:cubicBezTo>
                    <a:pt x="16" y="1095"/>
                    <a:pt x="51" y="1004"/>
                    <a:pt x="128" y="862"/>
                  </a:cubicBezTo>
                  <a:cubicBezTo>
                    <a:pt x="220" y="735"/>
                    <a:pt x="336" y="561"/>
                    <a:pt x="521" y="399"/>
                  </a:cubicBezTo>
                  <a:cubicBezTo>
                    <a:pt x="707" y="260"/>
                    <a:pt x="892" y="156"/>
                    <a:pt x="1042" y="98"/>
                  </a:cubicBezTo>
                  <a:cubicBezTo>
                    <a:pt x="1181" y="40"/>
                    <a:pt x="1286" y="28"/>
                    <a:pt x="1286" y="5"/>
                  </a:cubicBezTo>
                  <a:cubicBezTo>
                    <a:pt x="1286" y="2"/>
                    <a:pt x="1280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4622030" y="2815504"/>
              <a:ext cx="155421" cy="155433"/>
            </a:xfrm>
            <a:custGeom>
              <a:avLst/>
              <a:gdLst/>
              <a:ahLst/>
              <a:cxnLst/>
              <a:rect l="l" t="t" r="r" b="b"/>
              <a:pathLst>
                <a:path w="4934" h="4934" extrusionOk="0">
                  <a:moveTo>
                    <a:pt x="2702" y="1449"/>
                  </a:moveTo>
                  <a:cubicBezTo>
                    <a:pt x="2744" y="1449"/>
                    <a:pt x="2785" y="1453"/>
                    <a:pt x="2826" y="1460"/>
                  </a:cubicBezTo>
                  <a:cubicBezTo>
                    <a:pt x="3023" y="1483"/>
                    <a:pt x="3208" y="1576"/>
                    <a:pt x="3370" y="1715"/>
                  </a:cubicBezTo>
                  <a:cubicBezTo>
                    <a:pt x="3533" y="1866"/>
                    <a:pt x="3648" y="2039"/>
                    <a:pt x="3695" y="2225"/>
                  </a:cubicBezTo>
                  <a:cubicBezTo>
                    <a:pt x="3696" y="2229"/>
                    <a:pt x="3698" y="2234"/>
                    <a:pt x="3699" y="2238"/>
                  </a:cubicBezTo>
                  <a:lnTo>
                    <a:pt x="3699" y="2238"/>
                  </a:lnTo>
                  <a:cubicBezTo>
                    <a:pt x="3477" y="2321"/>
                    <a:pt x="3238" y="2368"/>
                    <a:pt x="2992" y="2368"/>
                  </a:cubicBezTo>
                  <a:cubicBezTo>
                    <a:pt x="2910" y="2368"/>
                    <a:pt x="2828" y="2363"/>
                    <a:pt x="2745" y="2352"/>
                  </a:cubicBezTo>
                  <a:cubicBezTo>
                    <a:pt x="2571" y="2329"/>
                    <a:pt x="2398" y="2259"/>
                    <a:pt x="2282" y="2109"/>
                  </a:cubicBezTo>
                  <a:cubicBezTo>
                    <a:pt x="2224" y="2039"/>
                    <a:pt x="2201" y="1947"/>
                    <a:pt x="2201" y="1866"/>
                  </a:cubicBezTo>
                  <a:cubicBezTo>
                    <a:pt x="2201" y="1773"/>
                    <a:pt x="2224" y="1692"/>
                    <a:pt x="2293" y="1622"/>
                  </a:cubicBezTo>
                  <a:cubicBezTo>
                    <a:pt x="2394" y="1503"/>
                    <a:pt x="2546" y="1449"/>
                    <a:pt x="2702" y="1449"/>
                  </a:cubicBezTo>
                  <a:close/>
                  <a:moveTo>
                    <a:pt x="4853" y="1"/>
                  </a:moveTo>
                  <a:lnTo>
                    <a:pt x="4853" y="24"/>
                  </a:lnTo>
                  <a:cubicBezTo>
                    <a:pt x="4853" y="36"/>
                    <a:pt x="4876" y="70"/>
                    <a:pt x="4876" y="117"/>
                  </a:cubicBezTo>
                  <a:cubicBezTo>
                    <a:pt x="4888" y="198"/>
                    <a:pt x="4899" y="314"/>
                    <a:pt x="4899" y="476"/>
                  </a:cubicBezTo>
                  <a:cubicBezTo>
                    <a:pt x="4899" y="615"/>
                    <a:pt x="4876" y="823"/>
                    <a:pt x="4818" y="1020"/>
                  </a:cubicBezTo>
                  <a:cubicBezTo>
                    <a:pt x="4760" y="1229"/>
                    <a:pt x="4644" y="1460"/>
                    <a:pt x="4471" y="1680"/>
                  </a:cubicBezTo>
                  <a:cubicBezTo>
                    <a:pt x="4299" y="1886"/>
                    <a:pt x="4059" y="2081"/>
                    <a:pt x="3774" y="2209"/>
                  </a:cubicBezTo>
                  <a:lnTo>
                    <a:pt x="3774" y="2209"/>
                  </a:lnTo>
                  <a:cubicBezTo>
                    <a:pt x="3705" y="2002"/>
                    <a:pt x="3589" y="1818"/>
                    <a:pt x="3428" y="1680"/>
                  </a:cubicBezTo>
                  <a:cubicBezTo>
                    <a:pt x="3266" y="1530"/>
                    <a:pt x="3069" y="1426"/>
                    <a:pt x="2849" y="1402"/>
                  </a:cubicBezTo>
                  <a:cubicBezTo>
                    <a:pt x="2808" y="1396"/>
                    <a:pt x="2767" y="1393"/>
                    <a:pt x="2726" y="1393"/>
                  </a:cubicBezTo>
                  <a:cubicBezTo>
                    <a:pt x="2549" y="1393"/>
                    <a:pt x="2381" y="1454"/>
                    <a:pt x="2259" y="1576"/>
                  </a:cubicBezTo>
                  <a:cubicBezTo>
                    <a:pt x="2177" y="1646"/>
                    <a:pt x="2143" y="1761"/>
                    <a:pt x="2143" y="1866"/>
                  </a:cubicBezTo>
                  <a:cubicBezTo>
                    <a:pt x="2143" y="1970"/>
                    <a:pt x="2177" y="2063"/>
                    <a:pt x="2235" y="2155"/>
                  </a:cubicBezTo>
                  <a:cubicBezTo>
                    <a:pt x="2374" y="2317"/>
                    <a:pt x="2560" y="2387"/>
                    <a:pt x="2745" y="2410"/>
                  </a:cubicBezTo>
                  <a:cubicBezTo>
                    <a:pt x="2823" y="2420"/>
                    <a:pt x="2901" y="2424"/>
                    <a:pt x="2979" y="2424"/>
                  </a:cubicBezTo>
                  <a:cubicBezTo>
                    <a:pt x="3239" y="2424"/>
                    <a:pt x="3492" y="2372"/>
                    <a:pt x="3713" y="2289"/>
                  </a:cubicBezTo>
                  <a:lnTo>
                    <a:pt x="3713" y="2289"/>
                  </a:lnTo>
                  <a:cubicBezTo>
                    <a:pt x="3757" y="2460"/>
                    <a:pt x="3773" y="2651"/>
                    <a:pt x="3753" y="2815"/>
                  </a:cubicBezTo>
                  <a:cubicBezTo>
                    <a:pt x="3718" y="3209"/>
                    <a:pt x="3556" y="3568"/>
                    <a:pt x="3336" y="3858"/>
                  </a:cubicBezTo>
                  <a:cubicBezTo>
                    <a:pt x="2907" y="4460"/>
                    <a:pt x="2270" y="4773"/>
                    <a:pt x="1726" y="4865"/>
                  </a:cubicBezTo>
                  <a:cubicBezTo>
                    <a:pt x="1588" y="4886"/>
                    <a:pt x="1457" y="4894"/>
                    <a:pt x="1332" y="4894"/>
                  </a:cubicBezTo>
                  <a:cubicBezTo>
                    <a:pt x="964" y="4894"/>
                    <a:pt x="657" y="4819"/>
                    <a:pt x="440" y="4750"/>
                  </a:cubicBezTo>
                  <a:cubicBezTo>
                    <a:pt x="301" y="4692"/>
                    <a:pt x="185" y="4634"/>
                    <a:pt x="116" y="4599"/>
                  </a:cubicBezTo>
                  <a:cubicBezTo>
                    <a:pt x="70" y="4587"/>
                    <a:pt x="58" y="4576"/>
                    <a:pt x="23" y="4553"/>
                  </a:cubicBezTo>
                  <a:cubicBezTo>
                    <a:pt x="12" y="4541"/>
                    <a:pt x="0" y="4541"/>
                    <a:pt x="0" y="4541"/>
                  </a:cubicBezTo>
                  <a:lnTo>
                    <a:pt x="0" y="4541"/>
                  </a:lnTo>
                  <a:cubicBezTo>
                    <a:pt x="0" y="4541"/>
                    <a:pt x="127" y="4657"/>
                    <a:pt x="463" y="4773"/>
                  </a:cubicBezTo>
                  <a:cubicBezTo>
                    <a:pt x="678" y="4850"/>
                    <a:pt x="977" y="4934"/>
                    <a:pt x="1348" y="4934"/>
                  </a:cubicBezTo>
                  <a:cubicBezTo>
                    <a:pt x="1477" y="4934"/>
                    <a:pt x="1615" y="4924"/>
                    <a:pt x="1761" y="4900"/>
                  </a:cubicBezTo>
                  <a:cubicBezTo>
                    <a:pt x="2316" y="4831"/>
                    <a:pt x="2953" y="4518"/>
                    <a:pt x="3394" y="3904"/>
                  </a:cubicBezTo>
                  <a:cubicBezTo>
                    <a:pt x="3614" y="3603"/>
                    <a:pt x="3787" y="3244"/>
                    <a:pt x="3834" y="2839"/>
                  </a:cubicBezTo>
                  <a:cubicBezTo>
                    <a:pt x="3855" y="2646"/>
                    <a:pt x="3847" y="2443"/>
                    <a:pt x="3790" y="2258"/>
                  </a:cubicBezTo>
                  <a:lnTo>
                    <a:pt x="3790" y="2258"/>
                  </a:lnTo>
                  <a:cubicBezTo>
                    <a:pt x="4090" y="2119"/>
                    <a:pt x="4344" y="1923"/>
                    <a:pt x="4517" y="1703"/>
                  </a:cubicBezTo>
                  <a:cubicBezTo>
                    <a:pt x="4691" y="1483"/>
                    <a:pt x="4807" y="1252"/>
                    <a:pt x="4853" y="1043"/>
                  </a:cubicBezTo>
                  <a:cubicBezTo>
                    <a:pt x="4911" y="823"/>
                    <a:pt x="4934" y="638"/>
                    <a:pt x="4934" y="476"/>
                  </a:cubicBezTo>
                  <a:cubicBezTo>
                    <a:pt x="4934" y="152"/>
                    <a:pt x="4853" y="1"/>
                    <a:pt x="4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4526421" y="2899805"/>
              <a:ext cx="87224" cy="21957"/>
            </a:xfrm>
            <a:custGeom>
              <a:avLst/>
              <a:gdLst/>
              <a:ahLst/>
              <a:cxnLst/>
              <a:rect l="l" t="t" r="r" b="b"/>
              <a:pathLst>
                <a:path w="2769" h="697" extrusionOk="0">
                  <a:moveTo>
                    <a:pt x="1548" y="0"/>
                  </a:moveTo>
                  <a:cubicBezTo>
                    <a:pt x="1478" y="0"/>
                    <a:pt x="1406" y="4"/>
                    <a:pt x="1333" y="12"/>
                  </a:cubicBezTo>
                  <a:cubicBezTo>
                    <a:pt x="916" y="58"/>
                    <a:pt x="545" y="197"/>
                    <a:pt x="325" y="371"/>
                  </a:cubicBezTo>
                  <a:cubicBezTo>
                    <a:pt x="209" y="464"/>
                    <a:pt x="140" y="533"/>
                    <a:pt x="82" y="591"/>
                  </a:cubicBezTo>
                  <a:cubicBezTo>
                    <a:pt x="35" y="649"/>
                    <a:pt x="1" y="695"/>
                    <a:pt x="1" y="695"/>
                  </a:cubicBezTo>
                  <a:cubicBezTo>
                    <a:pt x="2" y="696"/>
                    <a:pt x="3" y="696"/>
                    <a:pt x="4" y="696"/>
                  </a:cubicBezTo>
                  <a:cubicBezTo>
                    <a:pt x="34" y="696"/>
                    <a:pt x="147" y="573"/>
                    <a:pt x="325" y="417"/>
                  </a:cubicBezTo>
                  <a:cubicBezTo>
                    <a:pt x="545" y="255"/>
                    <a:pt x="904" y="128"/>
                    <a:pt x="1321" y="81"/>
                  </a:cubicBezTo>
                  <a:cubicBezTo>
                    <a:pt x="1403" y="70"/>
                    <a:pt x="1484" y="65"/>
                    <a:pt x="1562" y="65"/>
                  </a:cubicBezTo>
                  <a:cubicBezTo>
                    <a:pt x="1883" y="65"/>
                    <a:pt x="2168" y="151"/>
                    <a:pt x="2363" y="244"/>
                  </a:cubicBezTo>
                  <a:cubicBezTo>
                    <a:pt x="2595" y="343"/>
                    <a:pt x="2743" y="453"/>
                    <a:pt x="2756" y="453"/>
                  </a:cubicBezTo>
                  <a:cubicBezTo>
                    <a:pt x="2757" y="453"/>
                    <a:pt x="2757" y="453"/>
                    <a:pt x="2757" y="452"/>
                  </a:cubicBezTo>
                  <a:cubicBezTo>
                    <a:pt x="2769" y="452"/>
                    <a:pt x="2722" y="417"/>
                    <a:pt x="2664" y="371"/>
                  </a:cubicBezTo>
                  <a:cubicBezTo>
                    <a:pt x="2607" y="336"/>
                    <a:pt x="2525" y="255"/>
                    <a:pt x="2387" y="197"/>
                  </a:cubicBezTo>
                  <a:cubicBezTo>
                    <a:pt x="2259" y="139"/>
                    <a:pt x="2120" y="81"/>
                    <a:pt x="1935" y="47"/>
                  </a:cubicBezTo>
                  <a:cubicBezTo>
                    <a:pt x="1819" y="16"/>
                    <a:pt x="1688" y="0"/>
                    <a:pt x="15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4549764" y="2793263"/>
              <a:ext cx="70812" cy="44671"/>
            </a:xfrm>
            <a:custGeom>
              <a:avLst/>
              <a:gdLst/>
              <a:ahLst/>
              <a:cxnLst/>
              <a:rect l="l" t="t" r="r" b="b"/>
              <a:pathLst>
                <a:path w="2248" h="1418" extrusionOk="0">
                  <a:moveTo>
                    <a:pt x="2236" y="0"/>
                  </a:moveTo>
                  <a:cubicBezTo>
                    <a:pt x="2213" y="0"/>
                    <a:pt x="2248" y="174"/>
                    <a:pt x="2155" y="452"/>
                  </a:cubicBezTo>
                  <a:cubicBezTo>
                    <a:pt x="2120" y="580"/>
                    <a:pt x="2039" y="742"/>
                    <a:pt x="1923" y="892"/>
                  </a:cubicBezTo>
                  <a:cubicBezTo>
                    <a:pt x="1808" y="1031"/>
                    <a:pt x="1657" y="1159"/>
                    <a:pt x="1449" y="1251"/>
                  </a:cubicBezTo>
                  <a:cubicBezTo>
                    <a:pt x="1300" y="1313"/>
                    <a:pt x="1144" y="1341"/>
                    <a:pt x="996" y="1341"/>
                  </a:cubicBezTo>
                  <a:cubicBezTo>
                    <a:pt x="949" y="1341"/>
                    <a:pt x="903" y="1338"/>
                    <a:pt x="858" y="1332"/>
                  </a:cubicBezTo>
                  <a:cubicBezTo>
                    <a:pt x="673" y="1309"/>
                    <a:pt x="510" y="1263"/>
                    <a:pt x="383" y="1193"/>
                  </a:cubicBezTo>
                  <a:cubicBezTo>
                    <a:pt x="126" y="1070"/>
                    <a:pt x="20" y="915"/>
                    <a:pt x="2" y="915"/>
                  </a:cubicBezTo>
                  <a:cubicBezTo>
                    <a:pt x="2" y="915"/>
                    <a:pt x="1" y="915"/>
                    <a:pt x="1" y="915"/>
                  </a:cubicBezTo>
                  <a:lnTo>
                    <a:pt x="82" y="1043"/>
                  </a:lnTo>
                  <a:cubicBezTo>
                    <a:pt x="140" y="1101"/>
                    <a:pt x="233" y="1182"/>
                    <a:pt x="360" y="1251"/>
                  </a:cubicBezTo>
                  <a:cubicBezTo>
                    <a:pt x="487" y="1321"/>
                    <a:pt x="661" y="1379"/>
                    <a:pt x="858" y="1413"/>
                  </a:cubicBezTo>
                  <a:cubicBezTo>
                    <a:pt x="895" y="1416"/>
                    <a:pt x="933" y="1417"/>
                    <a:pt x="973" y="1417"/>
                  </a:cubicBezTo>
                  <a:cubicBezTo>
                    <a:pt x="1131" y="1417"/>
                    <a:pt x="1307" y="1395"/>
                    <a:pt x="1483" y="1321"/>
                  </a:cubicBezTo>
                  <a:cubicBezTo>
                    <a:pt x="1680" y="1240"/>
                    <a:pt x="1854" y="1101"/>
                    <a:pt x="1970" y="950"/>
                  </a:cubicBezTo>
                  <a:cubicBezTo>
                    <a:pt x="2086" y="788"/>
                    <a:pt x="2155" y="626"/>
                    <a:pt x="2201" y="487"/>
                  </a:cubicBezTo>
                  <a:cubicBezTo>
                    <a:pt x="2248" y="336"/>
                    <a:pt x="2248" y="221"/>
                    <a:pt x="2248" y="139"/>
                  </a:cubicBezTo>
                  <a:cubicBezTo>
                    <a:pt x="2248" y="47"/>
                    <a:pt x="2236" y="0"/>
                    <a:pt x="2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4580069" y="3035896"/>
              <a:ext cx="61299" cy="67762"/>
            </a:xfrm>
            <a:custGeom>
              <a:avLst/>
              <a:gdLst/>
              <a:ahLst/>
              <a:cxnLst/>
              <a:rect l="l" t="t" r="r" b="b"/>
              <a:pathLst>
                <a:path w="1946" h="2151" extrusionOk="0">
                  <a:moveTo>
                    <a:pt x="1934" y="0"/>
                  </a:moveTo>
                  <a:cubicBezTo>
                    <a:pt x="1923" y="0"/>
                    <a:pt x="1934" y="186"/>
                    <a:pt x="1865" y="452"/>
                  </a:cubicBezTo>
                  <a:cubicBezTo>
                    <a:pt x="1807" y="718"/>
                    <a:pt x="1645" y="1089"/>
                    <a:pt x="1355" y="1413"/>
                  </a:cubicBezTo>
                  <a:cubicBezTo>
                    <a:pt x="1066" y="1726"/>
                    <a:pt x="707" y="1935"/>
                    <a:pt x="440" y="2016"/>
                  </a:cubicBezTo>
                  <a:cubicBezTo>
                    <a:pt x="174" y="2108"/>
                    <a:pt x="0" y="2120"/>
                    <a:pt x="0" y="2131"/>
                  </a:cubicBezTo>
                  <a:cubicBezTo>
                    <a:pt x="0" y="2145"/>
                    <a:pt x="12" y="2151"/>
                    <a:pt x="36" y="2151"/>
                  </a:cubicBezTo>
                  <a:cubicBezTo>
                    <a:pt x="53" y="2151"/>
                    <a:pt x="76" y="2148"/>
                    <a:pt x="104" y="2143"/>
                  </a:cubicBezTo>
                  <a:cubicBezTo>
                    <a:pt x="197" y="2131"/>
                    <a:pt x="313" y="2120"/>
                    <a:pt x="440" y="2074"/>
                  </a:cubicBezTo>
                  <a:cubicBezTo>
                    <a:pt x="718" y="1992"/>
                    <a:pt x="1077" y="1796"/>
                    <a:pt x="1390" y="1471"/>
                  </a:cubicBezTo>
                  <a:cubicBezTo>
                    <a:pt x="1691" y="1135"/>
                    <a:pt x="1830" y="742"/>
                    <a:pt x="1888" y="464"/>
                  </a:cubicBezTo>
                  <a:cubicBezTo>
                    <a:pt x="1923" y="336"/>
                    <a:pt x="1934" y="220"/>
                    <a:pt x="1934" y="139"/>
                  </a:cubicBezTo>
                  <a:cubicBezTo>
                    <a:pt x="1946" y="47"/>
                    <a:pt x="1934" y="0"/>
                    <a:pt x="1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4532627" y="2985744"/>
              <a:ext cx="84672" cy="51255"/>
            </a:xfrm>
            <a:custGeom>
              <a:avLst/>
              <a:gdLst/>
              <a:ahLst/>
              <a:cxnLst/>
              <a:rect l="l" t="t" r="r" b="b"/>
              <a:pathLst>
                <a:path w="2688" h="1627" extrusionOk="0">
                  <a:moveTo>
                    <a:pt x="1403" y="441"/>
                  </a:moveTo>
                  <a:lnTo>
                    <a:pt x="1403" y="441"/>
                  </a:lnTo>
                  <a:cubicBezTo>
                    <a:pt x="1470" y="491"/>
                    <a:pt x="1532" y="551"/>
                    <a:pt x="1587" y="631"/>
                  </a:cubicBezTo>
                  <a:cubicBezTo>
                    <a:pt x="1691" y="758"/>
                    <a:pt x="1749" y="932"/>
                    <a:pt x="1738" y="1118"/>
                  </a:cubicBezTo>
                  <a:cubicBezTo>
                    <a:pt x="1715" y="1210"/>
                    <a:pt x="1691" y="1291"/>
                    <a:pt x="1645" y="1384"/>
                  </a:cubicBezTo>
                  <a:cubicBezTo>
                    <a:pt x="1599" y="1453"/>
                    <a:pt x="1529" y="1523"/>
                    <a:pt x="1448" y="1558"/>
                  </a:cubicBezTo>
                  <a:cubicBezTo>
                    <a:pt x="1419" y="1565"/>
                    <a:pt x="1388" y="1569"/>
                    <a:pt x="1359" y="1569"/>
                  </a:cubicBezTo>
                  <a:cubicBezTo>
                    <a:pt x="1294" y="1569"/>
                    <a:pt x="1233" y="1551"/>
                    <a:pt x="1193" y="1511"/>
                  </a:cubicBezTo>
                  <a:cubicBezTo>
                    <a:pt x="1136" y="1453"/>
                    <a:pt x="1112" y="1349"/>
                    <a:pt x="1112" y="1268"/>
                  </a:cubicBezTo>
                  <a:cubicBezTo>
                    <a:pt x="1112" y="1083"/>
                    <a:pt x="1136" y="909"/>
                    <a:pt x="1217" y="747"/>
                  </a:cubicBezTo>
                  <a:cubicBezTo>
                    <a:pt x="1267" y="630"/>
                    <a:pt x="1330" y="528"/>
                    <a:pt x="1403" y="441"/>
                  </a:cubicBezTo>
                  <a:close/>
                  <a:moveTo>
                    <a:pt x="2258" y="1"/>
                  </a:moveTo>
                  <a:cubicBezTo>
                    <a:pt x="2138" y="1"/>
                    <a:pt x="1993" y="19"/>
                    <a:pt x="1830" y="75"/>
                  </a:cubicBezTo>
                  <a:cubicBezTo>
                    <a:pt x="1691" y="128"/>
                    <a:pt x="1540" y="220"/>
                    <a:pt x="1411" y="351"/>
                  </a:cubicBezTo>
                  <a:lnTo>
                    <a:pt x="1411" y="351"/>
                  </a:lnTo>
                  <a:cubicBezTo>
                    <a:pt x="1360" y="319"/>
                    <a:pt x="1306" y="293"/>
                    <a:pt x="1251" y="272"/>
                  </a:cubicBezTo>
                  <a:cubicBezTo>
                    <a:pt x="1112" y="214"/>
                    <a:pt x="962" y="179"/>
                    <a:pt x="834" y="168"/>
                  </a:cubicBezTo>
                  <a:cubicBezTo>
                    <a:pt x="779" y="160"/>
                    <a:pt x="726" y="157"/>
                    <a:pt x="674" y="157"/>
                  </a:cubicBezTo>
                  <a:cubicBezTo>
                    <a:pt x="487" y="157"/>
                    <a:pt x="327" y="199"/>
                    <a:pt x="209" y="226"/>
                  </a:cubicBezTo>
                  <a:cubicBezTo>
                    <a:pt x="140" y="237"/>
                    <a:pt x="93" y="249"/>
                    <a:pt x="58" y="272"/>
                  </a:cubicBezTo>
                  <a:cubicBezTo>
                    <a:pt x="12" y="284"/>
                    <a:pt x="1" y="295"/>
                    <a:pt x="1" y="295"/>
                  </a:cubicBezTo>
                  <a:cubicBezTo>
                    <a:pt x="3" y="297"/>
                    <a:pt x="7" y="298"/>
                    <a:pt x="13" y="298"/>
                  </a:cubicBezTo>
                  <a:cubicBezTo>
                    <a:pt x="40" y="298"/>
                    <a:pt x="102" y="281"/>
                    <a:pt x="186" y="272"/>
                  </a:cubicBezTo>
                  <a:cubicBezTo>
                    <a:pt x="290" y="246"/>
                    <a:pt x="440" y="213"/>
                    <a:pt x="621" y="213"/>
                  </a:cubicBezTo>
                  <a:cubicBezTo>
                    <a:pt x="681" y="213"/>
                    <a:pt x="745" y="217"/>
                    <a:pt x="811" y="226"/>
                  </a:cubicBezTo>
                  <a:cubicBezTo>
                    <a:pt x="939" y="226"/>
                    <a:pt x="1066" y="272"/>
                    <a:pt x="1217" y="330"/>
                  </a:cubicBezTo>
                  <a:cubicBezTo>
                    <a:pt x="1265" y="354"/>
                    <a:pt x="1312" y="380"/>
                    <a:pt x="1357" y="409"/>
                  </a:cubicBezTo>
                  <a:lnTo>
                    <a:pt x="1357" y="409"/>
                  </a:lnTo>
                  <a:cubicBezTo>
                    <a:pt x="1283" y="495"/>
                    <a:pt x="1218" y="596"/>
                    <a:pt x="1170" y="712"/>
                  </a:cubicBezTo>
                  <a:cubicBezTo>
                    <a:pt x="1101" y="874"/>
                    <a:pt x="1054" y="1060"/>
                    <a:pt x="1066" y="1268"/>
                  </a:cubicBezTo>
                  <a:cubicBezTo>
                    <a:pt x="1066" y="1372"/>
                    <a:pt x="1078" y="1488"/>
                    <a:pt x="1170" y="1558"/>
                  </a:cubicBezTo>
                  <a:cubicBezTo>
                    <a:pt x="1219" y="1606"/>
                    <a:pt x="1295" y="1626"/>
                    <a:pt x="1373" y="1626"/>
                  </a:cubicBezTo>
                  <a:cubicBezTo>
                    <a:pt x="1406" y="1626"/>
                    <a:pt x="1440" y="1623"/>
                    <a:pt x="1471" y="1616"/>
                  </a:cubicBezTo>
                  <a:cubicBezTo>
                    <a:pt x="1587" y="1581"/>
                    <a:pt x="1657" y="1500"/>
                    <a:pt x="1715" y="1407"/>
                  </a:cubicBezTo>
                  <a:cubicBezTo>
                    <a:pt x="1761" y="1326"/>
                    <a:pt x="1796" y="1222"/>
                    <a:pt x="1807" y="1118"/>
                  </a:cubicBezTo>
                  <a:cubicBezTo>
                    <a:pt x="1819" y="921"/>
                    <a:pt x="1749" y="735"/>
                    <a:pt x="1645" y="585"/>
                  </a:cubicBezTo>
                  <a:cubicBezTo>
                    <a:pt x="1591" y="500"/>
                    <a:pt x="1527" y="434"/>
                    <a:pt x="1456" y="382"/>
                  </a:cubicBezTo>
                  <a:lnTo>
                    <a:pt x="1456" y="382"/>
                  </a:lnTo>
                  <a:cubicBezTo>
                    <a:pt x="1575" y="260"/>
                    <a:pt x="1712" y="173"/>
                    <a:pt x="1854" y="121"/>
                  </a:cubicBezTo>
                  <a:cubicBezTo>
                    <a:pt x="2030" y="63"/>
                    <a:pt x="2194" y="47"/>
                    <a:pt x="2324" y="47"/>
                  </a:cubicBezTo>
                  <a:cubicBezTo>
                    <a:pt x="2374" y="47"/>
                    <a:pt x="2418" y="49"/>
                    <a:pt x="2456" y="52"/>
                  </a:cubicBezTo>
                  <a:cubicBezTo>
                    <a:pt x="2618" y="64"/>
                    <a:pt x="2688" y="98"/>
                    <a:pt x="2688" y="98"/>
                  </a:cubicBezTo>
                  <a:cubicBezTo>
                    <a:pt x="2688" y="98"/>
                    <a:pt x="2676" y="75"/>
                    <a:pt x="2630" y="64"/>
                  </a:cubicBezTo>
                  <a:cubicBezTo>
                    <a:pt x="2583" y="52"/>
                    <a:pt x="2525" y="40"/>
                    <a:pt x="2456" y="17"/>
                  </a:cubicBezTo>
                  <a:cubicBezTo>
                    <a:pt x="2402" y="8"/>
                    <a:pt x="2335" y="1"/>
                    <a:pt x="2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4618723" y="2933009"/>
              <a:ext cx="128111" cy="146329"/>
            </a:xfrm>
            <a:custGeom>
              <a:avLst/>
              <a:gdLst/>
              <a:ahLst/>
              <a:cxnLst/>
              <a:rect l="l" t="t" r="r" b="b"/>
              <a:pathLst>
                <a:path w="4067" h="4645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568"/>
                    <a:pt x="82" y="1147"/>
                    <a:pt x="128" y="1714"/>
                  </a:cubicBezTo>
                  <a:cubicBezTo>
                    <a:pt x="175" y="2236"/>
                    <a:pt x="82" y="2757"/>
                    <a:pt x="418" y="3104"/>
                  </a:cubicBezTo>
                  <a:cubicBezTo>
                    <a:pt x="707" y="3405"/>
                    <a:pt x="1263" y="3625"/>
                    <a:pt x="1645" y="3753"/>
                  </a:cubicBezTo>
                  <a:cubicBezTo>
                    <a:pt x="2445" y="4008"/>
                    <a:pt x="3290" y="4390"/>
                    <a:pt x="4066" y="4645"/>
                  </a:cubicBezTo>
                  <a:cubicBezTo>
                    <a:pt x="3580" y="4378"/>
                    <a:pt x="3093" y="4158"/>
                    <a:pt x="2572" y="3927"/>
                  </a:cubicBezTo>
                  <a:cubicBezTo>
                    <a:pt x="2051" y="3695"/>
                    <a:pt x="1564" y="3394"/>
                    <a:pt x="1217" y="2942"/>
                  </a:cubicBezTo>
                  <a:cubicBezTo>
                    <a:pt x="580" y="2085"/>
                    <a:pt x="649" y="84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5048887" y="3305495"/>
              <a:ext cx="15372" cy="24855"/>
            </a:xfrm>
            <a:custGeom>
              <a:avLst/>
              <a:gdLst/>
              <a:ahLst/>
              <a:cxnLst/>
              <a:rect l="l" t="t" r="r" b="b"/>
              <a:pathLst>
                <a:path w="488" h="789" extrusionOk="0">
                  <a:moveTo>
                    <a:pt x="474" y="0"/>
                  </a:moveTo>
                  <a:cubicBezTo>
                    <a:pt x="455" y="0"/>
                    <a:pt x="261" y="106"/>
                    <a:pt x="140" y="326"/>
                  </a:cubicBezTo>
                  <a:cubicBezTo>
                    <a:pt x="1" y="569"/>
                    <a:pt x="12" y="789"/>
                    <a:pt x="24" y="789"/>
                  </a:cubicBezTo>
                  <a:cubicBezTo>
                    <a:pt x="36" y="789"/>
                    <a:pt x="70" y="580"/>
                    <a:pt x="198" y="372"/>
                  </a:cubicBezTo>
                  <a:cubicBezTo>
                    <a:pt x="314" y="152"/>
                    <a:pt x="487" y="36"/>
                    <a:pt x="476" y="1"/>
                  </a:cubicBezTo>
                  <a:cubicBezTo>
                    <a:pt x="476" y="1"/>
                    <a:pt x="475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5036507" y="3301053"/>
              <a:ext cx="12411" cy="23469"/>
            </a:xfrm>
            <a:custGeom>
              <a:avLst/>
              <a:gdLst/>
              <a:ahLst/>
              <a:cxnLst/>
              <a:rect l="l" t="t" r="r" b="b"/>
              <a:pathLst>
                <a:path w="394" h="745" extrusionOk="0">
                  <a:moveTo>
                    <a:pt x="366" y="1"/>
                  </a:moveTo>
                  <a:cubicBezTo>
                    <a:pt x="339" y="1"/>
                    <a:pt x="213" y="135"/>
                    <a:pt x="116" y="339"/>
                  </a:cubicBezTo>
                  <a:cubicBezTo>
                    <a:pt x="12" y="548"/>
                    <a:pt x="0" y="745"/>
                    <a:pt x="12" y="745"/>
                  </a:cubicBezTo>
                  <a:cubicBezTo>
                    <a:pt x="23" y="745"/>
                    <a:pt x="70" y="571"/>
                    <a:pt x="174" y="362"/>
                  </a:cubicBezTo>
                  <a:cubicBezTo>
                    <a:pt x="278" y="166"/>
                    <a:pt x="394" y="15"/>
                    <a:pt x="371" y="3"/>
                  </a:cubicBezTo>
                  <a:cubicBezTo>
                    <a:pt x="370" y="2"/>
                    <a:pt x="368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5023433" y="3297052"/>
              <a:ext cx="11277" cy="24194"/>
            </a:xfrm>
            <a:custGeom>
              <a:avLst/>
              <a:gdLst/>
              <a:ahLst/>
              <a:cxnLst/>
              <a:rect l="l" t="t" r="r" b="b"/>
              <a:pathLst>
                <a:path w="358" h="768" extrusionOk="0">
                  <a:moveTo>
                    <a:pt x="337" y="0"/>
                  </a:moveTo>
                  <a:cubicBezTo>
                    <a:pt x="297" y="0"/>
                    <a:pt x="163" y="115"/>
                    <a:pt x="68" y="327"/>
                  </a:cubicBezTo>
                  <a:cubicBezTo>
                    <a:pt x="0" y="575"/>
                    <a:pt x="31" y="768"/>
                    <a:pt x="54" y="768"/>
                  </a:cubicBezTo>
                  <a:cubicBezTo>
                    <a:pt x="55" y="768"/>
                    <a:pt x="55" y="768"/>
                    <a:pt x="56" y="767"/>
                  </a:cubicBezTo>
                  <a:cubicBezTo>
                    <a:pt x="68" y="767"/>
                    <a:pt x="56" y="582"/>
                    <a:pt x="137" y="362"/>
                  </a:cubicBezTo>
                  <a:cubicBezTo>
                    <a:pt x="230" y="142"/>
                    <a:pt x="357" y="15"/>
                    <a:pt x="346" y="3"/>
                  </a:cubicBezTo>
                  <a:cubicBezTo>
                    <a:pt x="344" y="1"/>
                    <a:pt x="341" y="0"/>
                    <a:pt x="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5017889" y="3277237"/>
              <a:ext cx="10962" cy="29770"/>
            </a:xfrm>
            <a:custGeom>
              <a:avLst/>
              <a:gdLst/>
              <a:ahLst/>
              <a:cxnLst/>
              <a:rect l="l" t="t" r="r" b="b"/>
              <a:pathLst>
                <a:path w="348" h="945" extrusionOk="0">
                  <a:moveTo>
                    <a:pt x="118" y="1"/>
                  </a:moveTo>
                  <a:cubicBezTo>
                    <a:pt x="93" y="1"/>
                    <a:pt x="70" y="7"/>
                    <a:pt x="58" y="18"/>
                  </a:cubicBezTo>
                  <a:cubicBezTo>
                    <a:pt x="24" y="53"/>
                    <a:pt x="12" y="88"/>
                    <a:pt x="0" y="134"/>
                  </a:cubicBezTo>
                  <a:lnTo>
                    <a:pt x="0" y="238"/>
                  </a:lnTo>
                  <a:cubicBezTo>
                    <a:pt x="0" y="308"/>
                    <a:pt x="12" y="366"/>
                    <a:pt x="24" y="424"/>
                  </a:cubicBezTo>
                  <a:cubicBezTo>
                    <a:pt x="58" y="539"/>
                    <a:pt x="93" y="644"/>
                    <a:pt x="139" y="713"/>
                  </a:cubicBezTo>
                  <a:cubicBezTo>
                    <a:pt x="232" y="875"/>
                    <a:pt x="313" y="945"/>
                    <a:pt x="313" y="945"/>
                  </a:cubicBezTo>
                  <a:cubicBezTo>
                    <a:pt x="325" y="945"/>
                    <a:pt x="255" y="840"/>
                    <a:pt x="186" y="701"/>
                  </a:cubicBezTo>
                  <a:cubicBezTo>
                    <a:pt x="139" y="632"/>
                    <a:pt x="116" y="528"/>
                    <a:pt x="81" y="412"/>
                  </a:cubicBezTo>
                  <a:cubicBezTo>
                    <a:pt x="70" y="354"/>
                    <a:pt x="70" y="296"/>
                    <a:pt x="70" y="238"/>
                  </a:cubicBezTo>
                  <a:cubicBezTo>
                    <a:pt x="70" y="180"/>
                    <a:pt x="70" y="111"/>
                    <a:pt x="93" y="76"/>
                  </a:cubicBezTo>
                  <a:cubicBezTo>
                    <a:pt x="105" y="70"/>
                    <a:pt x="113" y="67"/>
                    <a:pt x="122" y="67"/>
                  </a:cubicBezTo>
                  <a:cubicBezTo>
                    <a:pt x="131" y="67"/>
                    <a:pt x="139" y="70"/>
                    <a:pt x="151" y="76"/>
                  </a:cubicBezTo>
                  <a:cubicBezTo>
                    <a:pt x="174" y="88"/>
                    <a:pt x="186" y="122"/>
                    <a:pt x="197" y="146"/>
                  </a:cubicBezTo>
                  <a:cubicBezTo>
                    <a:pt x="232" y="203"/>
                    <a:pt x="244" y="261"/>
                    <a:pt x="255" y="319"/>
                  </a:cubicBezTo>
                  <a:cubicBezTo>
                    <a:pt x="290" y="435"/>
                    <a:pt x="301" y="539"/>
                    <a:pt x="313" y="632"/>
                  </a:cubicBezTo>
                  <a:cubicBezTo>
                    <a:pt x="301" y="783"/>
                    <a:pt x="290" y="898"/>
                    <a:pt x="301" y="898"/>
                  </a:cubicBezTo>
                  <a:cubicBezTo>
                    <a:pt x="301" y="898"/>
                    <a:pt x="348" y="806"/>
                    <a:pt x="348" y="609"/>
                  </a:cubicBezTo>
                  <a:cubicBezTo>
                    <a:pt x="348" y="528"/>
                    <a:pt x="325" y="412"/>
                    <a:pt x="301" y="296"/>
                  </a:cubicBezTo>
                  <a:cubicBezTo>
                    <a:pt x="290" y="238"/>
                    <a:pt x="267" y="180"/>
                    <a:pt x="244" y="122"/>
                  </a:cubicBezTo>
                  <a:cubicBezTo>
                    <a:pt x="232" y="88"/>
                    <a:pt x="209" y="53"/>
                    <a:pt x="186" y="18"/>
                  </a:cubicBezTo>
                  <a:cubicBezTo>
                    <a:pt x="168" y="7"/>
                    <a:pt x="142" y="1"/>
                    <a:pt x="1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5002201" y="3302974"/>
              <a:ext cx="24822" cy="12601"/>
            </a:xfrm>
            <a:custGeom>
              <a:avLst/>
              <a:gdLst/>
              <a:ahLst/>
              <a:cxnLst/>
              <a:rect l="l" t="t" r="r" b="b"/>
              <a:pathLst>
                <a:path w="788" h="400" extrusionOk="0">
                  <a:moveTo>
                    <a:pt x="533" y="0"/>
                  </a:moveTo>
                  <a:cubicBezTo>
                    <a:pt x="464" y="0"/>
                    <a:pt x="359" y="12"/>
                    <a:pt x="267" y="23"/>
                  </a:cubicBezTo>
                  <a:cubicBezTo>
                    <a:pt x="220" y="47"/>
                    <a:pt x="162" y="58"/>
                    <a:pt x="105" y="81"/>
                  </a:cubicBezTo>
                  <a:cubicBezTo>
                    <a:pt x="47" y="116"/>
                    <a:pt x="0" y="186"/>
                    <a:pt x="12" y="255"/>
                  </a:cubicBezTo>
                  <a:cubicBezTo>
                    <a:pt x="35" y="336"/>
                    <a:pt x="93" y="371"/>
                    <a:pt x="162" y="382"/>
                  </a:cubicBezTo>
                  <a:cubicBezTo>
                    <a:pt x="191" y="394"/>
                    <a:pt x="220" y="400"/>
                    <a:pt x="249" y="400"/>
                  </a:cubicBezTo>
                  <a:cubicBezTo>
                    <a:pt x="278" y="400"/>
                    <a:pt x="307" y="394"/>
                    <a:pt x="336" y="382"/>
                  </a:cubicBezTo>
                  <a:cubicBezTo>
                    <a:pt x="440" y="359"/>
                    <a:pt x="522" y="313"/>
                    <a:pt x="579" y="255"/>
                  </a:cubicBezTo>
                  <a:cubicBezTo>
                    <a:pt x="707" y="162"/>
                    <a:pt x="765" y="81"/>
                    <a:pt x="753" y="81"/>
                  </a:cubicBezTo>
                  <a:cubicBezTo>
                    <a:pt x="753" y="81"/>
                    <a:pt x="753" y="80"/>
                    <a:pt x="752" y="80"/>
                  </a:cubicBezTo>
                  <a:cubicBezTo>
                    <a:pt x="740" y="80"/>
                    <a:pt x="653" y="146"/>
                    <a:pt x="556" y="232"/>
                  </a:cubicBezTo>
                  <a:cubicBezTo>
                    <a:pt x="498" y="278"/>
                    <a:pt x="406" y="313"/>
                    <a:pt x="325" y="336"/>
                  </a:cubicBezTo>
                  <a:cubicBezTo>
                    <a:pt x="301" y="342"/>
                    <a:pt x="275" y="345"/>
                    <a:pt x="249" y="345"/>
                  </a:cubicBezTo>
                  <a:cubicBezTo>
                    <a:pt x="223" y="345"/>
                    <a:pt x="197" y="342"/>
                    <a:pt x="174" y="336"/>
                  </a:cubicBezTo>
                  <a:cubicBezTo>
                    <a:pt x="128" y="313"/>
                    <a:pt x="81" y="290"/>
                    <a:pt x="81" y="244"/>
                  </a:cubicBezTo>
                  <a:cubicBezTo>
                    <a:pt x="70" y="197"/>
                    <a:pt x="105" y="151"/>
                    <a:pt x="139" y="139"/>
                  </a:cubicBezTo>
                  <a:cubicBezTo>
                    <a:pt x="186" y="116"/>
                    <a:pt x="232" y="93"/>
                    <a:pt x="290" y="81"/>
                  </a:cubicBezTo>
                  <a:cubicBezTo>
                    <a:pt x="394" y="58"/>
                    <a:pt x="475" y="47"/>
                    <a:pt x="545" y="47"/>
                  </a:cubicBezTo>
                  <a:cubicBezTo>
                    <a:pt x="645" y="47"/>
                    <a:pt x="720" y="52"/>
                    <a:pt x="758" y="52"/>
                  </a:cubicBezTo>
                  <a:cubicBezTo>
                    <a:pt x="778" y="52"/>
                    <a:pt x="788" y="50"/>
                    <a:pt x="788" y="47"/>
                  </a:cubicBezTo>
                  <a:cubicBezTo>
                    <a:pt x="788" y="47"/>
                    <a:pt x="695" y="0"/>
                    <a:pt x="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5066056" y="3310976"/>
              <a:ext cx="10962" cy="20855"/>
            </a:xfrm>
            <a:custGeom>
              <a:avLst/>
              <a:gdLst/>
              <a:ahLst/>
              <a:cxnLst/>
              <a:rect l="l" t="t" r="r" b="b"/>
              <a:pathLst>
                <a:path w="348" h="662" extrusionOk="0">
                  <a:moveTo>
                    <a:pt x="334" y="0"/>
                  </a:moveTo>
                  <a:cubicBezTo>
                    <a:pt x="317" y="0"/>
                    <a:pt x="158" y="93"/>
                    <a:pt x="93" y="279"/>
                  </a:cubicBezTo>
                  <a:cubicBezTo>
                    <a:pt x="0" y="488"/>
                    <a:pt x="46" y="661"/>
                    <a:pt x="70" y="661"/>
                  </a:cubicBezTo>
                  <a:cubicBezTo>
                    <a:pt x="93" y="661"/>
                    <a:pt x="70" y="488"/>
                    <a:pt x="151" y="314"/>
                  </a:cubicBezTo>
                  <a:cubicBezTo>
                    <a:pt x="220" y="117"/>
                    <a:pt x="348" y="24"/>
                    <a:pt x="336" y="1"/>
                  </a:cubicBezTo>
                  <a:cubicBezTo>
                    <a:pt x="336" y="0"/>
                    <a:pt x="335" y="0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4983583" y="3337155"/>
              <a:ext cx="130284" cy="11089"/>
            </a:xfrm>
            <a:custGeom>
              <a:avLst/>
              <a:gdLst/>
              <a:ahLst/>
              <a:cxnLst/>
              <a:rect l="l" t="t" r="r" b="b"/>
              <a:pathLst>
                <a:path w="4136" h="352" extrusionOk="0">
                  <a:moveTo>
                    <a:pt x="7" y="1"/>
                  </a:moveTo>
                  <a:cubicBezTo>
                    <a:pt x="3" y="1"/>
                    <a:pt x="1" y="2"/>
                    <a:pt x="1" y="4"/>
                  </a:cubicBezTo>
                  <a:lnTo>
                    <a:pt x="140" y="73"/>
                  </a:lnTo>
                  <a:cubicBezTo>
                    <a:pt x="244" y="120"/>
                    <a:pt x="394" y="155"/>
                    <a:pt x="580" y="201"/>
                  </a:cubicBezTo>
                  <a:cubicBezTo>
                    <a:pt x="939" y="294"/>
                    <a:pt x="1472" y="351"/>
                    <a:pt x="2051" y="351"/>
                  </a:cubicBezTo>
                  <a:cubicBezTo>
                    <a:pt x="2630" y="351"/>
                    <a:pt x="3151" y="317"/>
                    <a:pt x="3533" y="305"/>
                  </a:cubicBezTo>
                  <a:cubicBezTo>
                    <a:pt x="3707" y="282"/>
                    <a:pt x="3869" y="282"/>
                    <a:pt x="3985" y="270"/>
                  </a:cubicBezTo>
                  <a:cubicBezTo>
                    <a:pt x="4077" y="270"/>
                    <a:pt x="4135" y="259"/>
                    <a:pt x="4135" y="259"/>
                  </a:cubicBezTo>
                  <a:cubicBezTo>
                    <a:pt x="4135" y="259"/>
                    <a:pt x="4077" y="259"/>
                    <a:pt x="3985" y="247"/>
                  </a:cubicBezTo>
                  <a:lnTo>
                    <a:pt x="3533" y="247"/>
                  </a:lnTo>
                  <a:cubicBezTo>
                    <a:pt x="3139" y="259"/>
                    <a:pt x="2618" y="259"/>
                    <a:pt x="2051" y="270"/>
                  </a:cubicBezTo>
                  <a:cubicBezTo>
                    <a:pt x="1472" y="270"/>
                    <a:pt x="950" y="224"/>
                    <a:pt x="591" y="155"/>
                  </a:cubicBezTo>
                  <a:cubicBezTo>
                    <a:pt x="257" y="92"/>
                    <a:pt x="45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4979929" y="3329594"/>
              <a:ext cx="58779" cy="21579"/>
            </a:xfrm>
            <a:custGeom>
              <a:avLst/>
              <a:gdLst/>
              <a:ahLst/>
              <a:cxnLst/>
              <a:rect l="l" t="t" r="r" b="b"/>
              <a:pathLst>
                <a:path w="1866" h="685" extrusionOk="0">
                  <a:moveTo>
                    <a:pt x="876" y="1"/>
                  </a:moveTo>
                  <a:cubicBezTo>
                    <a:pt x="631" y="1"/>
                    <a:pt x="423" y="84"/>
                    <a:pt x="279" y="151"/>
                  </a:cubicBezTo>
                  <a:cubicBezTo>
                    <a:pt x="82" y="256"/>
                    <a:pt x="1" y="325"/>
                    <a:pt x="1" y="325"/>
                  </a:cubicBezTo>
                  <a:cubicBezTo>
                    <a:pt x="1" y="326"/>
                    <a:pt x="1" y="326"/>
                    <a:pt x="3" y="326"/>
                  </a:cubicBezTo>
                  <a:cubicBezTo>
                    <a:pt x="18" y="326"/>
                    <a:pt x="130" y="262"/>
                    <a:pt x="290" y="198"/>
                  </a:cubicBezTo>
                  <a:cubicBezTo>
                    <a:pt x="432" y="141"/>
                    <a:pt x="626" y="69"/>
                    <a:pt x="850" y="69"/>
                  </a:cubicBezTo>
                  <a:cubicBezTo>
                    <a:pt x="901" y="69"/>
                    <a:pt x="954" y="73"/>
                    <a:pt x="1008" y="82"/>
                  </a:cubicBezTo>
                  <a:cubicBezTo>
                    <a:pt x="1298" y="128"/>
                    <a:pt x="1506" y="325"/>
                    <a:pt x="1645" y="452"/>
                  </a:cubicBezTo>
                  <a:cubicBezTo>
                    <a:pt x="1784" y="603"/>
                    <a:pt x="1866" y="684"/>
                    <a:pt x="1866" y="684"/>
                  </a:cubicBezTo>
                  <a:cubicBezTo>
                    <a:pt x="1866" y="684"/>
                    <a:pt x="1808" y="591"/>
                    <a:pt x="1680" y="429"/>
                  </a:cubicBezTo>
                  <a:cubicBezTo>
                    <a:pt x="1622" y="360"/>
                    <a:pt x="1530" y="267"/>
                    <a:pt x="1414" y="186"/>
                  </a:cubicBezTo>
                  <a:cubicBezTo>
                    <a:pt x="1321" y="105"/>
                    <a:pt x="1171" y="36"/>
                    <a:pt x="1032" y="12"/>
                  </a:cubicBezTo>
                  <a:cubicBezTo>
                    <a:pt x="978" y="4"/>
                    <a:pt x="926" y="1"/>
                    <a:pt x="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4828150" y="3281773"/>
              <a:ext cx="18648" cy="19059"/>
            </a:xfrm>
            <a:custGeom>
              <a:avLst/>
              <a:gdLst/>
              <a:ahLst/>
              <a:cxnLst/>
              <a:rect l="l" t="t" r="r" b="b"/>
              <a:pathLst>
                <a:path w="592" h="605" extrusionOk="0">
                  <a:moveTo>
                    <a:pt x="15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" y="25"/>
                    <a:pt x="151" y="117"/>
                    <a:pt x="314" y="280"/>
                  </a:cubicBezTo>
                  <a:cubicBezTo>
                    <a:pt x="471" y="436"/>
                    <a:pt x="552" y="604"/>
                    <a:pt x="578" y="604"/>
                  </a:cubicBezTo>
                  <a:cubicBezTo>
                    <a:pt x="578" y="604"/>
                    <a:pt x="579" y="604"/>
                    <a:pt x="580" y="604"/>
                  </a:cubicBezTo>
                  <a:cubicBezTo>
                    <a:pt x="591" y="604"/>
                    <a:pt x="522" y="407"/>
                    <a:pt x="360" y="233"/>
                  </a:cubicBezTo>
                  <a:cubicBezTo>
                    <a:pt x="209" y="72"/>
                    <a:pt x="38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4765051" y="3319387"/>
              <a:ext cx="16065" cy="28132"/>
            </a:xfrm>
            <a:custGeom>
              <a:avLst/>
              <a:gdLst/>
              <a:ahLst/>
              <a:cxnLst/>
              <a:rect l="l" t="t" r="r" b="b"/>
              <a:pathLst>
                <a:path w="510" h="893" extrusionOk="0">
                  <a:moveTo>
                    <a:pt x="46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58" y="12"/>
                    <a:pt x="128" y="82"/>
                  </a:cubicBezTo>
                  <a:cubicBezTo>
                    <a:pt x="162" y="116"/>
                    <a:pt x="197" y="163"/>
                    <a:pt x="232" y="221"/>
                  </a:cubicBezTo>
                  <a:cubicBezTo>
                    <a:pt x="278" y="278"/>
                    <a:pt x="301" y="336"/>
                    <a:pt x="348" y="394"/>
                  </a:cubicBezTo>
                  <a:cubicBezTo>
                    <a:pt x="417" y="522"/>
                    <a:pt x="452" y="649"/>
                    <a:pt x="440" y="753"/>
                  </a:cubicBezTo>
                  <a:cubicBezTo>
                    <a:pt x="417" y="834"/>
                    <a:pt x="382" y="892"/>
                    <a:pt x="394" y="892"/>
                  </a:cubicBezTo>
                  <a:cubicBezTo>
                    <a:pt x="394" y="892"/>
                    <a:pt x="452" y="858"/>
                    <a:pt x="475" y="753"/>
                  </a:cubicBezTo>
                  <a:cubicBezTo>
                    <a:pt x="510" y="649"/>
                    <a:pt x="498" y="487"/>
                    <a:pt x="406" y="360"/>
                  </a:cubicBezTo>
                  <a:cubicBezTo>
                    <a:pt x="359" y="290"/>
                    <a:pt x="313" y="232"/>
                    <a:pt x="290" y="174"/>
                  </a:cubicBezTo>
                  <a:cubicBezTo>
                    <a:pt x="243" y="116"/>
                    <a:pt x="197" y="70"/>
                    <a:pt x="162" y="47"/>
                  </a:cubicBezTo>
                  <a:cubicBezTo>
                    <a:pt x="116" y="12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4804460" y="3299982"/>
              <a:ext cx="14616" cy="17232"/>
            </a:xfrm>
            <a:custGeom>
              <a:avLst/>
              <a:gdLst/>
              <a:ahLst/>
              <a:cxnLst/>
              <a:rect l="l" t="t" r="r" b="b"/>
              <a:pathLst>
                <a:path w="464" h="547" extrusionOk="0">
                  <a:moveTo>
                    <a:pt x="6" y="1"/>
                  </a:moveTo>
                  <a:cubicBezTo>
                    <a:pt x="2" y="1"/>
                    <a:pt x="0" y="1"/>
                    <a:pt x="0" y="3"/>
                  </a:cubicBezTo>
                  <a:cubicBezTo>
                    <a:pt x="0" y="26"/>
                    <a:pt x="139" y="84"/>
                    <a:pt x="266" y="234"/>
                  </a:cubicBezTo>
                  <a:cubicBezTo>
                    <a:pt x="405" y="385"/>
                    <a:pt x="429" y="547"/>
                    <a:pt x="440" y="547"/>
                  </a:cubicBezTo>
                  <a:cubicBezTo>
                    <a:pt x="463" y="547"/>
                    <a:pt x="463" y="350"/>
                    <a:pt x="313" y="200"/>
                  </a:cubicBezTo>
                  <a:cubicBezTo>
                    <a:pt x="189" y="45"/>
                    <a:pt x="39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4755915" y="3296390"/>
              <a:ext cx="145246" cy="54405"/>
            </a:xfrm>
            <a:custGeom>
              <a:avLst/>
              <a:gdLst/>
              <a:ahLst/>
              <a:cxnLst/>
              <a:rect l="l" t="t" r="r" b="b"/>
              <a:pathLst>
                <a:path w="4611" h="1727" extrusionOk="0">
                  <a:moveTo>
                    <a:pt x="4610" y="1"/>
                  </a:moveTo>
                  <a:lnTo>
                    <a:pt x="4610" y="1"/>
                  </a:lnTo>
                  <a:cubicBezTo>
                    <a:pt x="4610" y="1"/>
                    <a:pt x="4552" y="47"/>
                    <a:pt x="4448" y="117"/>
                  </a:cubicBezTo>
                  <a:cubicBezTo>
                    <a:pt x="4344" y="198"/>
                    <a:pt x="4205" y="290"/>
                    <a:pt x="3996" y="395"/>
                  </a:cubicBezTo>
                  <a:cubicBezTo>
                    <a:pt x="3788" y="499"/>
                    <a:pt x="3556" y="615"/>
                    <a:pt x="3290" y="707"/>
                  </a:cubicBezTo>
                  <a:cubicBezTo>
                    <a:pt x="3012" y="812"/>
                    <a:pt x="2711" y="916"/>
                    <a:pt x="2375" y="997"/>
                  </a:cubicBezTo>
                  <a:cubicBezTo>
                    <a:pt x="1726" y="1194"/>
                    <a:pt x="1124" y="1367"/>
                    <a:pt x="696" y="1495"/>
                  </a:cubicBezTo>
                  <a:cubicBezTo>
                    <a:pt x="487" y="1553"/>
                    <a:pt x="313" y="1611"/>
                    <a:pt x="186" y="1657"/>
                  </a:cubicBezTo>
                  <a:cubicBezTo>
                    <a:pt x="70" y="1703"/>
                    <a:pt x="1" y="1715"/>
                    <a:pt x="1" y="1727"/>
                  </a:cubicBezTo>
                  <a:cubicBezTo>
                    <a:pt x="1" y="1727"/>
                    <a:pt x="70" y="1715"/>
                    <a:pt x="186" y="1680"/>
                  </a:cubicBezTo>
                  <a:cubicBezTo>
                    <a:pt x="313" y="1657"/>
                    <a:pt x="487" y="1599"/>
                    <a:pt x="696" y="1553"/>
                  </a:cubicBezTo>
                  <a:cubicBezTo>
                    <a:pt x="1124" y="1437"/>
                    <a:pt x="1726" y="1263"/>
                    <a:pt x="2375" y="1078"/>
                  </a:cubicBezTo>
                  <a:cubicBezTo>
                    <a:pt x="2711" y="974"/>
                    <a:pt x="3012" y="881"/>
                    <a:pt x="3290" y="765"/>
                  </a:cubicBezTo>
                  <a:cubicBezTo>
                    <a:pt x="3556" y="673"/>
                    <a:pt x="3811" y="557"/>
                    <a:pt x="3996" y="441"/>
                  </a:cubicBezTo>
                  <a:cubicBezTo>
                    <a:pt x="4193" y="325"/>
                    <a:pt x="4344" y="221"/>
                    <a:pt x="4448" y="151"/>
                  </a:cubicBezTo>
                  <a:cubicBezTo>
                    <a:pt x="4564" y="47"/>
                    <a:pt x="4610" y="1"/>
                    <a:pt x="46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4852250" y="3294563"/>
              <a:ext cx="52920" cy="31061"/>
            </a:xfrm>
            <a:custGeom>
              <a:avLst/>
              <a:gdLst/>
              <a:ahLst/>
              <a:cxnLst/>
              <a:rect l="l" t="t" r="r" b="b"/>
              <a:pathLst>
                <a:path w="1680" h="986" extrusionOk="0">
                  <a:moveTo>
                    <a:pt x="1114" y="1"/>
                  </a:moveTo>
                  <a:cubicBezTo>
                    <a:pt x="960" y="1"/>
                    <a:pt x="781" y="27"/>
                    <a:pt x="602" y="105"/>
                  </a:cubicBezTo>
                  <a:cubicBezTo>
                    <a:pt x="463" y="175"/>
                    <a:pt x="359" y="279"/>
                    <a:pt x="267" y="383"/>
                  </a:cubicBezTo>
                  <a:cubicBezTo>
                    <a:pt x="197" y="476"/>
                    <a:pt x="139" y="603"/>
                    <a:pt x="93" y="684"/>
                  </a:cubicBezTo>
                  <a:cubicBezTo>
                    <a:pt x="23" y="870"/>
                    <a:pt x="0" y="985"/>
                    <a:pt x="0" y="985"/>
                  </a:cubicBezTo>
                  <a:cubicBezTo>
                    <a:pt x="12" y="985"/>
                    <a:pt x="58" y="870"/>
                    <a:pt x="139" y="696"/>
                  </a:cubicBezTo>
                  <a:cubicBezTo>
                    <a:pt x="232" y="522"/>
                    <a:pt x="359" y="279"/>
                    <a:pt x="637" y="151"/>
                  </a:cubicBezTo>
                  <a:cubicBezTo>
                    <a:pt x="816" y="62"/>
                    <a:pt x="1006" y="35"/>
                    <a:pt x="1171" y="35"/>
                  </a:cubicBezTo>
                  <a:cubicBezTo>
                    <a:pt x="1242" y="35"/>
                    <a:pt x="1308" y="40"/>
                    <a:pt x="1367" y="47"/>
                  </a:cubicBezTo>
                  <a:cubicBezTo>
                    <a:pt x="1530" y="86"/>
                    <a:pt x="1637" y="108"/>
                    <a:pt x="1670" y="108"/>
                  </a:cubicBezTo>
                  <a:cubicBezTo>
                    <a:pt x="1676" y="108"/>
                    <a:pt x="1680" y="107"/>
                    <a:pt x="1680" y="105"/>
                  </a:cubicBezTo>
                  <a:cubicBezTo>
                    <a:pt x="1680" y="105"/>
                    <a:pt x="1564" y="59"/>
                    <a:pt x="1367" y="24"/>
                  </a:cubicBezTo>
                  <a:cubicBezTo>
                    <a:pt x="1296" y="11"/>
                    <a:pt x="1210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5108017" y="3317182"/>
              <a:ext cx="12064" cy="30022"/>
            </a:xfrm>
            <a:custGeom>
              <a:avLst/>
              <a:gdLst/>
              <a:ahLst/>
              <a:cxnLst/>
              <a:rect l="l" t="t" r="r" b="b"/>
              <a:pathLst>
                <a:path w="383" h="953" extrusionOk="0">
                  <a:moveTo>
                    <a:pt x="343" y="0"/>
                  </a:moveTo>
                  <a:cubicBezTo>
                    <a:pt x="312" y="0"/>
                    <a:pt x="266" y="13"/>
                    <a:pt x="220" y="59"/>
                  </a:cubicBezTo>
                  <a:cubicBezTo>
                    <a:pt x="127" y="128"/>
                    <a:pt x="58" y="256"/>
                    <a:pt x="35" y="418"/>
                  </a:cubicBezTo>
                  <a:cubicBezTo>
                    <a:pt x="0" y="580"/>
                    <a:pt x="46" y="719"/>
                    <a:pt x="81" y="823"/>
                  </a:cubicBezTo>
                  <a:cubicBezTo>
                    <a:pt x="122" y="915"/>
                    <a:pt x="163" y="953"/>
                    <a:pt x="180" y="953"/>
                  </a:cubicBezTo>
                  <a:cubicBezTo>
                    <a:pt x="182" y="953"/>
                    <a:pt x="184" y="952"/>
                    <a:pt x="185" y="951"/>
                  </a:cubicBezTo>
                  <a:cubicBezTo>
                    <a:pt x="197" y="951"/>
                    <a:pt x="162" y="893"/>
                    <a:pt x="127" y="789"/>
                  </a:cubicBezTo>
                  <a:cubicBezTo>
                    <a:pt x="104" y="707"/>
                    <a:pt x="70" y="557"/>
                    <a:pt x="104" y="418"/>
                  </a:cubicBezTo>
                  <a:cubicBezTo>
                    <a:pt x="116" y="267"/>
                    <a:pt x="185" y="140"/>
                    <a:pt x="243" y="70"/>
                  </a:cubicBezTo>
                  <a:cubicBezTo>
                    <a:pt x="301" y="24"/>
                    <a:pt x="382" y="13"/>
                    <a:pt x="382" y="13"/>
                  </a:cubicBezTo>
                  <a:cubicBezTo>
                    <a:pt x="382" y="8"/>
                    <a:pt x="367" y="0"/>
                    <a:pt x="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4913900" y="3022791"/>
              <a:ext cx="25200" cy="23816"/>
            </a:xfrm>
            <a:custGeom>
              <a:avLst/>
              <a:gdLst/>
              <a:ahLst/>
              <a:cxnLst/>
              <a:rect l="l" t="t" r="r" b="b"/>
              <a:pathLst>
                <a:path w="800" h="756" extrusionOk="0">
                  <a:moveTo>
                    <a:pt x="379" y="0"/>
                  </a:moveTo>
                  <a:cubicBezTo>
                    <a:pt x="312" y="0"/>
                    <a:pt x="247" y="14"/>
                    <a:pt x="197" y="46"/>
                  </a:cubicBezTo>
                  <a:cubicBezTo>
                    <a:pt x="35" y="115"/>
                    <a:pt x="1" y="347"/>
                    <a:pt x="24" y="509"/>
                  </a:cubicBezTo>
                  <a:cubicBezTo>
                    <a:pt x="66" y="656"/>
                    <a:pt x="212" y="755"/>
                    <a:pt x="360" y="755"/>
                  </a:cubicBezTo>
                  <a:cubicBezTo>
                    <a:pt x="376" y="755"/>
                    <a:pt x="391" y="754"/>
                    <a:pt x="406" y="752"/>
                  </a:cubicBezTo>
                  <a:cubicBezTo>
                    <a:pt x="545" y="741"/>
                    <a:pt x="695" y="660"/>
                    <a:pt x="753" y="509"/>
                  </a:cubicBezTo>
                  <a:cubicBezTo>
                    <a:pt x="800" y="370"/>
                    <a:pt x="777" y="196"/>
                    <a:pt x="661" y="92"/>
                  </a:cubicBezTo>
                  <a:cubicBezTo>
                    <a:pt x="597" y="35"/>
                    <a:pt x="485" y="0"/>
                    <a:pt x="3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4635513" y="2669585"/>
              <a:ext cx="12443" cy="22713"/>
            </a:xfrm>
            <a:custGeom>
              <a:avLst/>
              <a:gdLst/>
              <a:ahLst/>
              <a:cxnLst/>
              <a:rect l="l" t="t" r="r" b="b"/>
              <a:pathLst>
                <a:path w="395" h="721" extrusionOk="0">
                  <a:moveTo>
                    <a:pt x="290" y="0"/>
                  </a:moveTo>
                  <a:cubicBezTo>
                    <a:pt x="232" y="0"/>
                    <a:pt x="163" y="35"/>
                    <a:pt x="116" y="93"/>
                  </a:cubicBezTo>
                  <a:cubicBezTo>
                    <a:pt x="70" y="151"/>
                    <a:pt x="47" y="232"/>
                    <a:pt x="35" y="313"/>
                  </a:cubicBezTo>
                  <a:cubicBezTo>
                    <a:pt x="1" y="475"/>
                    <a:pt x="70" y="649"/>
                    <a:pt x="174" y="707"/>
                  </a:cubicBezTo>
                  <a:cubicBezTo>
                    <a:pt x="199" y="717"/>
                    <a:pt x="221" y="720"/>
                    <a:pt x="241" y="720"/>
                  </a:cubicBezTo>
                  <a:cubicBezTo>
                    <a:pt x="267" y="720"/>
                    <a:pt x="288" y="713"/>
                    <a:pt x="302" y="707"/>
                  </a:cubicBezTo>
                  <a:cubicBezTo>
                    <a:pt x="360" y="672"/>
                    <a:pt x="360" y="660"/>
                    <a:pt x="360" y="660"/>
                  </a:cubicBezTo>
                  <a:lnTo>
                    <a:pt x="360" y="660"/>
                  </a:lnTo>
                  <a:cubicBezTo>
                    <a:pt x="360" y="660"/>
                    <a:pt x="348" y="672"/>
                    <a:pt x="325" y="672"/>
                  </a:cubicBezTo>
                  <a:cubicBezTo>
                    <a:pt x="305" y="672"/>
                    <a:pt x="281" y="680"/>
                    <a:pt x="260" y="680"/>
                  </a:cubicBezTo>
                  <a:cubicBezTo>
                    <a:pt x="245" y="680"/>
                    <a:pt x="231" y="675"/>
                    <a:pt x="221" y="660"/>
                  </a:cubicBezTo>
                  <a:cubicBezTo>
                    <a:pt x="128" y="614"/>
                    <a:pt x="93" y="464"/>
                    <a:pt x="105" y="313"/>
                  </a:cubicBezTo>
                  <a:cubicBezTo>
                    <a:pt x="116" y="243"/>
                    <a:pt x="151" y="174"/>
                    <a:pt x="174" y="116"/>
                  </a:cubicBezTo>
                  <a:cubicBezTo>
                    <a:pt x="209" y="58"/>
                    <a:pt x="267" y="23"/>
                    <a:pt x="302" y="23"/>
                  </a:cubicBezTo>
                  <a:cubicBezTo>
                    <a:pt x="348" y="23"/>
                    <a:pt x="371" y="58"/>
                    <a:pt x="371" y="81"/>
                  </a:cubicBezTo>
                  <a:lnTo>
                    <a:pt x="371" y="128"/>
                  </a:lnTo>
                  <a:cubicBezTo>
                    <a:pt x="371" y="128"/>
                    <a:pt x="394" y="116"/>
                    <a:pt x="394" y="81"/>
                  </a:cubicBezTo>
                  <a:cubicBezTo>
                    <a:pt x="394" y="70"/>
                    <a:pt x="394" y="35"/>
                    <a:pt x="360" y="23"/>
                  </a:cubicBezTo>
                  <a:cubicBezTo>
                    <a:pt x="348" y="12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B4A"/>
        </a:solidFill>
        <a:effectLst/>
      </p:bgPr>
    </p:bg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" name="Google Shape;1659;p17" descr="Miért jó az ősz (is)? - Hajraegeszseg.h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98651" y="326244"/>
            <a:ext cx="7490911" cy="445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60" name="Google Shape;1660;p17"/>
          <p:cNvSpPr txBox="1">
            <a:spLocks noGrp="1"/>
          </p:cNvSpPr>
          <p:nvPr>
            <p:ph type="ctrTitle"/>
          </p:nvPr>
        </p:nvSpPr>
        <p:spPr>
          <a:xfrm>
            <a:off x="3026225" y="3734409"/>
            <a:ext cx="5669649" cy="73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hu-HU" sz="3600" b="1" i="0">
                <a:solidFill>
                  <a:srgbClr val="FDF2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Köszönöm a figyelmet!</a:t>
            </a:r>
            <a:endParaRPr sz="2800" i="1">
              <a:solidFill>
                <a:srgbClr val="FDF2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1" name="Google Shape;1661;p17"/>
          <p:cNvSpPr/>
          <p:nvPr/>
        </p:nvSpPr>
        <p:spPr>
          <a:xfrm>
            <a:off x="8429474" y="4447282"/>
            <a:ext cx="532800" cy="53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2" name="Google Shape;1662;p17"/>
          <p:cNvPicPr preferRelativeResize="0"/>
          <p:nvPr/>
        </p:nvPicPr>
        <p:blipFill rotWithShape="1">
          <a:blip r:embed="rId4">
            <a:alphaModFix amt="78000"/>
          </a:blip>
          <a:srcRect/>
          <a:stretch/>
        </p:blipFill>
        <p:spPr>
          <a:xfrm>
            <a:off x="6426404" y="625033"/>
            <a:ext cx="1377387" cy="137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>
            <a:spLocks noGrp="1"/>
          </p:cNvSpPr>
          <p:nvPr>
            <p:ph type="title"/>
          </p:nvPr>
        </p:nvSpPr>
        <p:spPr>
          <a:xfrm>
            <a:off x="0" y="4254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800" b="0">
                <a:solidFill>
                  <a:srgbClr val="FED1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kiégés okai – a kutatások irányai</a:t>
            </a:r>
            <a:endParaRPr/>
          </a:p>
        </p:txBody>
      </p:sp>
      <p:grpSp>
        <p:nvGrpSpPr>
          <p:cNvPr id="164" name="Google Shape;164;p2"/>
          <p:cNvGrpSpPr/>
          <p:nvPr/>
        </p:nvGrpSpPr>
        <p:grpSpPr>
          <a:xfrm>
            <a:off x="262685" y="3085174"/>
            <a:ext cx="1914581" cy="1313780"/>
            <a:chOff x="1487675" y="2372887"/>
            <a:chExt cx="1914581" cy="1313780"/>
          </a:xfrm>
        </p:grpSpPr>
        <p:sp>
          <p:nvSpPr>
            <p:cNvPr id="165" name="Google Shape;165;p2"/>
            <p:cNvSpPr/>
            <p:nvPr/>
          </p:nvSpPr>
          <p:spPr>
            <a:xfrm>
              <a:off x="2179206" y="2907918"/>
              <a:ext cx="379111" cy="214984"/>
            </a:xfrm>
            <a:custGeom>
              <a:avLst/>
              <a:gdLst/>
              <a:ahLst/>
              <a:cxnLst/>
              <a:rect l="l" t="t" r="r" b="b"/>
              <a:pathLst>
                <a:path w="11517" h="6531" extrusionOk="0">
                  <a:moveTo>
                    <a:pt x="3528" y="1"/>
                  </a:moveTo>
                  <a:lnTo>
                    <a:pt x="780" y="539"/>
                  </a:lnTo>
                  <a:lnTo>
                    <a:pt x="0" y="3089"/>
                  </a:lnTo>
                  <a:lnTo>
                    <a:pt x="1530" y="5341"/>
                  </a:lnTo>
                  <a:lnTo>
                    <a:pt x="5553" y="6531"/>
                  </a:lnTo>
                  <a:lnTo>
                    <a:pt x="11517" y="5426"/>
                  </a:lnTo>
                  <a:lnTo>
                    <a:pt x="11488" y="1771"/>
                  </a:lnTo>
                  <a:lnTo>
                    <a:pt x="8811" y="1219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987551" y="2917267"/>
              <a:ext cx="695711" cy="760987"/>
            </a:xfrm>
            <a:custGeom>
              <a:avLst/>
              <a:gdLst/>
              <a:ahLst/>
              <a:cxnLst/>
              <a:rect l="l" t="t" r="r" b="b"/>
              <a:pathLst>
                <a:path w="21135" h="23118" extrusionOk="0">
                  <a:moveTo>
                    <a:pt x="7239" y="0"/>
                  </a:moveTo>
                  <a:lnTo>
                    <a:pt x="4647" y="609"/>
                  </a:lnTo>
                  <a:lnTo>
                    <a:pt x="1" y="23117"/>
                  </a:lnTo>
                  <a:lnTo>
                    <a:pt x="17948" y="23117"/>
                  </a:lnTo>
                  <a:cubicBezTo>
                    <a:pt x="17948" y="23117"/>
                    <a:pt x="18868" y="17635"/>
                    <a:pt x="19902" y="13627"/>
                  </a:cubicBezTo>
                  <a:cubicBezTo>
                    <a:pt x="21135" y="8825"/>
                    <a:pt x="20002" y="1969"/>
                    <a:pt x="20002" y="1969"/>
                  </a:cubicBezTo>
                  <a:lnTo>
                    <a:pt x="17310" y="1487"/>
                  </a:lnTo>
                  <a:cubicBezTo>
                    <a:pt x="17310" y="1487"/>
                    <a:pt x="17310" y="5241"/>
                    <a:pt x="13613" y="5439"/>
                  </a:cubicBezTo>
                  <a:cubicBezTo>
                    <a:pt x="13519" y="5444"/>
                    <a:pt x="13426" y="5447"/>
                    <a:pt x="13334" y="5447"/>
                  </a:cubicBezTo>
                  <a:cubicBezTo>
                    <a:pt x="8991" y="5447"/>
                    <a:pt x="7239" y="0"/>
                    <a:pt x="7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607253" y="2980932"/>
              <a:ext cx="399651" cy="599395"/>
            </a:xfrm>
            <a:custGeom>
              <a:avLst/>
              <a:gdLst/>
              <a:ahLst/>
              <a:cxnLst/>
              <a:rect l="l" t="t" r="r" b="b"/>
              <a:pathLst>
                <a:path w="12141" h="18209" extrusionOk="0">
                  <a:moveTo>
                    <a:pt x="887" y="0"/>
                  </a:moveTo>
                  <a:cubicBezTo>
                    <a:pt x="817" y="0"/>
                    <a:pt x="780" y="7"/>
                    <a:pt x="780" y="7"/>
                  </a:cubicBezTo>
                  <a:lnTo>
                    <a:pt x="1" y="8746"/>
                  </a:lnTo>
                  <a:lnTo>
                    <a:pt x="6290" y="17670"/>
                  </a:lnTo>
                  <a:lnTo>
                    <a:pt x="7792" y="18209"/>
                  </a:lnTo>
                  <a:lnTo>
                    <a:pt x="12140" y="16254"/>
                  </a:lnTo>
                  <a:cubicBezTo>
                    <a:pt x="12140" y="16254"/>
                    <a:pt x="4732" y="3293"/>
                    <a:pt x="3401" y="1621"/>
                  </a:cubicBezTo>
                  <a:cubicBezTo>
                    <a:pt x="2203" y="134"/>
                    <a:pt x="1207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897550" y="2934977"/>
              <a:ext cx="281675" cy="683499"/>
            </a:xfrm>
            <a:custGeom>
              <a:avLst/>
              <a:gdLst/>
              <a:ahLst/>
              <a:cxnLst/>
              <a:rect l="l" t="t" r="r" b="b"/>
              <a:pathLst>
                <a:path w="8557" h="20764" extrusionOk="0">
                  <a:moveTo>
                    <a:pt x="7692" y="0"/>
                  </a:moveTo>
                  <a:lnTo>
                    <a:pt x="7692" y="0"/>
                  </a:lnTo>
                  <a:cubicBezTo>
                    <a:pt x="7692" y="0"/>
                    <a:pt x="3485" y="340"/>
                    <a:pt x="1970" y="7224"/>
                  </a:cubicBezTo>
                  <a:cubicBezTo>
                    <a:pt x="1290" y="10341"/>
                    <a:pt x="426" y="13995"/>
                    <a:pt x="171" y="16460"/>
                  </a:cubicBezTo>
                  <a:cubicBezTo>
                    <a:pt x="1" y="18231"/>
                    <a:pt x="1092" y="20086"/>
                    <a:pt x="2876" y="20313"/>
                  </a:cubicBezTo>
                  <a:lnTo>
                    <a:pt x="5100" y="20724"/>
                  </a:lnTo>
                  <a:cubicBezTo>
                    <a:pt x="5244" y="20750"/>
                    <a:pt x="5388" y="20763"/>
                    <a:pt x="5529" y="20763"/>
                  </a:cubicBezTo>
                  <a:cubicBezTo>
                    <a:pt x="6587" y="20763"/>
                    <a:pt x="7543" y="20043"/>
                    <a:pt x="7806" y="18981"/>
                  </a:cubicBezTo>
                  <a:lnTo>
                    <a:pt x="8556" y="15851"/>
                  </a:lnTo>
                  <a:lnTo>
                    <a:pt x="6559" y="15185"/>
                  </a:lnTo>
                  <a:lnTo>
                    <a:pt x="7012" y="5907"/>
                  </a:lnTo>
                  <a:lnTo>
                    <a:pt x="76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622198" y="3140622"/>
              <a:ext cx="41509" cy="312881"/>
            </a:xfrm>
            <a:custGeom>
              <a:avLst/>
              <a:gdLst/>
              <a:ahLst/>
              <a:cxnLst/>
              <a:rect l="l" t="t" r="r" b="b"/>
              <a:pathLst>
                <a:path w="1261" h="9505" extrusionOk="0">
                  <a:moveTo>
                    <a:pt x="1077" y="0"/>
                  </a:moveTo>
                  <a:cubicBezTo>
                    <a:pt x="1063" y="28"/>
                    <a:pt x="1077" y="71"/>
                    <a:pt x="1077" y="99"/>
                  </a:cubicBezTo>
                  <a:cubicBezTo>
                    <a:pt x="1091" y="170"/>
                    <a:pt x="1091" y="255"/>
                    <a:pt x="1105" y="383"/>
                  </a:cubicBezTo>
                  <a:cubicBezTo>
                    <a:pt x="1119" y="439"/>
                    <a:pt x="1119" y="510"/>
                    <a:pt x="1133" y="581"/>
                  </a:cubicBezTo>
                  <a:cubicBezTo>
                    <a:pt x="1133" y="652"/>
                    <a:pt x="1148" y="737"/>
                    <a:pt x="1148" y="822"/>
                  </a:cubicBezTo>
                  <a:cubicBezTo>
                    <a:pt x="1162" y="992"/>
                    <a:pt x="1190" y="1190"/>
                    <a:pt x="1190" y="1402"/>
                  </a:cubicBezTo>
                  <a:cubicBezTo>
                    <a:pt x="1204" y="1912"/>
                    <a:pt x="1204" y="2422"/>
                    <a:pt x="1190" y="2932"/>
                  </a:cubicBezTo>
                  <a:cubicBezTo>
                    <a:pt x="1162" y="3513"/>
                    <a:pt x="1091" y="4136"/>
                    <a:pt x="992" y="4788"/>
                  </a:cubicBezTo>
                  <a:cubicBezTo>
                    <a:pt x="893" y="5454"/>
                    <a:pt x="779" y="6077"/>
                    <a:pt x="666" y="6629"/>
                  </a:cubicBezTo>
                  <a:cubicBezTo>
                    <a:pt x="538" y="7196"/>
                    <a:pt x="425" y="7706"/>
                    <a:pt x="326" y="8131"/>
                  </a:cubicBezTo>
                  <a:lnTo>
                    <a:pt x="85" y="9136"/>
                  </a:lnTo>
                  <a:cubicBezTo>
                    <a:pt x="57" y="9250"/>
                    <a:pt x="43" y="9335"/>
                    <a:pt x="29" y="9406"/>
                  </a:cubicBezTo>
                  <a:lnTo>
                    <a:pt x="114" y="9136"/>
                  </a:lnTo>
                  <a:cubicBezTo>
                    <a:pt x="170" y="8896"/>
                    <a:pt x="255" y="8570"/>
                    <a:pt x="368" y="8131"/>
                  </a:cubicBezTo>
                  <a:cubicBezTo>
                    <a:pt x="482" y="7706"/>
                    <a:pt x="595" y="7210"/>
                    <a:pt x="723" y="6643"/>
                  </a:cubicBezTo>
                  <a:cubicBezTo>
                    <a:pt x="850" y="6091"/>
                    <a:pt x="978" y="5468"/>
                    <a:pt x="1063" y="4802"/>
                  </a:cubicBezTo>
                  <a:cubicBezTo>
                    <a:pt x="1148" y="4150"/>
                    <a:pt x="1218" y="3513"/>
                    <a:pt x="1247" y="2932"/>
                  </a:cubicBezTo>
                  <a:cubicBezTo>
                    <a:pt x="1261" y="2422"/>
                    <a:pt x="1261" y="1912"/>
                    <a:pt x="1233" y="1402"/>
                  </a:cubicBezTo>
                  <a:cubicBezTo>
                    <a:pt x="1218" y="1190"/>
                    <a:pt x="1204" y="992"/>
                    <a:pt x="1190" y="822"/>
                  </a:cubicBezTo>
                  <a:cubicBezTo>
                    <a:pt x="1176" y="737"/>
                    <a:pt x="1176" y="652"/>
                    <a:pt x="1162" y="581"/>
                  </a:cubicBezTo>
                  <a:cubicBezTo>
                    <a:pt x="1148" y="496"/>
                    <a:pt x="1148" y="439"/>
                    <a:pt x="1133" y="368"/>
                  </a:cubicBezTo>
                  <a:lnTo>
                    <a:pt x="1091" y="99"/>
                  </a:lnTo>
                  <a:cubicBezTo>
                    <a:pt x="1091" y="57"/>
                    <a:pt x="1077" y="28"/>
                    <a:pt x="1077" y="0"/>
                  </a:cubicBezTo>
                  <a:close/>
                  <a:moveTo>
                    <a:pt x="29" y="9406"/>
                  </a:moveTo>
                  <a:lnTo>
                    <a:pt x="29" y="9406"/>
                  </a:lnTo>
                  <a:cubicBezTo>
                    <a:pt x="14" y="9434"/>
                    <a:pt x="0" y="9462"/>
                    <a:pt x="0" y="9505"/>
                  </a:cubicBezTo>
                  <a:cubicBezTo>
                    <a:pt x="14" y="9476"/>
                    <a:pt x="29" y="9434"/>
                    <a:pt x="29" y="9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1813" y="3155995"/>
              <a:ext cx="83018" cy="310577"/>
            </a:xfrm>
            <a:custGeom>
              <a:avLst/>
              <a:gdLst/>
              <a:ahLst/>
              <a:cxnLst/>
              <a:rect l="l" t="t" r="r" b="b"/>
              <a:pathLst>
                <a:path w="2522" h="9435" extrusionOk="0">
                  <a:moveTo>
                    <a:pt x="1275" y="1"/>
                  </a:moveTo>
                  <a:cubicBezTo>
                    <a:pt x="1275" y="29"/>
                    <a:pt x="1261" y="57"/>
                    <a:pt x="1261" y="86"/>
                  </a:cubicBezTo>
                  <a:cubicBezTo>
                    <a:pt x="1275" y="57"/>
                    <a:pt x="1275" y="15"/>
                    <a:pt x="1275" y="1"/>
                  </a:cubicBezTo>
                  <a:close/>
                  <a:moveTo>
                    <a:pt x="1261" y="86"/>
                  </a:moveTo>
                  <a:lnTo>
                    <a:pt x="1261" y="86"/>
                  </a:lnTo>
                  <a:cubicBezTo>
                    <a:pt x="1247" y="171"/>
                    <a:pt x="1218" y="270"/>
                    <a:pt x="1204" y="411"/>
                  </a:cubicBezTo>
                  <a:lnTo>
                    <a:pt x="1006" y="1630"/>
                  </a:lnTo>
                  <a:cubicBezTo>
                    <a:pt x="836" y="2649"/>
                    <a:pt x="623" y="4066"/>
                    <a:pt x="368" y="5624"/>
                  </a:cubicBezTo>
                  <a:lnTo>
                    <a:pt x="0" y="8103"/>
                  </a:lnTo>
                  <a:lnTo>
                    <a:pt x="0" y="8131"/>
                  </a:lnTo>
                  <a:lnTo>
                    <a:pt x="28" y="8131"/>
                  </a:lnTo>
                  <a:cubicBezTo>
                    <a:pt x="453" y="8145"/>
                    <a:pt x="892" y="8188"/>
                    <a:pt x="1317" y="8273"/>
                  </a:cubicBezTo>
                  <a:cubicBezTo>
                    <a:pt x="1502" y="8301"/>
                    <a:pt x="1672" y="8358"/>
                    <a:pt x="1856" y="8415"/>
                  </a:cubicBezTo>
                  <a:cubicBezTo>
                    <a:pt x="1997" y="8471"/>
                    <a:pt x="2125" y="8556"/>
                    <a:pt x="2238" y="8655"/>
                  </a:cubicBezTo>
                  <a:cubicBezTo>
                    <a:pt x="2309" y="8754"/>
                    <a:pt x="2366" y="8868"/>
                    <a:pt x="2394" y="8995"/>
                  </a:cubicBezTo>
                  <a:lnTo>
                    <a:pt x="2465" y="9264"/>
                  </a:lnTo>
                  <a:cubicBezTo>
                    <a:pt x="2493" y="9335"/>
                    <a:pt x="2507" y="9392"/>
                    <a:pt x="2521" y="9434"/>
                  </a:cubicBezTo>
                  <a:cubicBezTo>
                    <a:pt x="2507" y="9378"/>
                    <a:pt x="2493" y="9321"/>
                    <a:pt x="2479" y="9264"/>
                  </a:cubicBezTo>
                  <a:cubicBezTo>
                    <a:pt x="2451" y="9179"/>
                    <a:pt x="2422" y="9094"/>
                    <a:pt x="2394" y="8981"/>
                  </a:cubicBezTo>
                  <a:lnTo>
                    <a:pt x="2351" y="8811"/>
                  </a:lnTo>
                  <a:cubicBezTo>
                    <a:pt x="2337" y="8740"/>
                    <a:pt x="2295" y="8684"/>
                    <a:pt x="2252" y="8627"/>
                  </a:cubicBezTo>
                  <a:cubicBezTo>
                    <a:pt x="2139" y="8528"/>
                    <a:pt x="1997" y="8429"/>
                    <a:pt x="1856" y="8386"/>
                  </a:cubicBezTo>
                  <a:cubicBezTo>
                    <a:pt x="1686" y="8315"/>
                    <a:pt x="1502" y="8259"/>
                    <a:pt x="1317" y="8230"/>
                  </a:cubicBezTo>
                  <a:cubicBezTo>
                    <a:pt x="904" y="8148"/>
                    <a:pt x="476" y="8092"/>
                    <a:pt x="49" y="8076"/>
                  </a:cubicBezTo>
                  <a:lnTo>
                    <a:pt x="49" y="8076"/>
                  </a:lnTo>
                  <a:cubicBezTo>
                    <a:pt x="161" y="7335"/>
                    <a:pt x="300" y="6500"/>
                    <a:pt x="439" y="5638"/>
                  </a:cubicBezTo>
                  <a:cubicBezTo>
                    <a:pt x="666" y="4080"/>
                    <a:pt x="878" y="2664"/>
                    <a:pt x="1048" y="1630"/>
                  </a:cubicBezTo>
                  <a:cubicBezTo>
                    <a:pt x="1119" y="1120"/>
                    <a:pt x="1176" y="709"/>
                    <a:pt x="1218" y="411"/>
                  </a:cubicBezTo>
                  <a:cubicBezTo>
                    <a:pt x="1232" y="284"/>
                    <a:pt x="1247" y="171"/>
                    <a:pt x="1261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95024" y="3422408"/>
              <a:ext cx="109122" cy="80549"/>
            </a:xfrm>
            <a:custGeom>
              <a:avLst/>
              <a:gdLst/>
              <a:ahLst/>
              <a:cxnLst/>
              <a:rect l="l" t="t" r="r" b="b"/>
              <a:pathLst>
                <a:path w="3315" h="2447" extrusionOk="0">
                  <a:moveTo>
                    <a:pt x="2946" y="1"/>
                  </a:moveTo>
                  <a:cubicBezTo>
                    <a:pt x="2851" y="1"/>
                    <a:pt x="2755" y="7"/>
                    <a:pt x="2663" y="24"/>
                  </a:cubicBezTo>
                  <a:cubicBezTo>
                    <a:pt x="1587" y="137"/>
                    <a:pt x="652" y="817"/>
                    <a:pt x="199" y="1809"/>
                  </a:cubicBezTo>
                  <a:cubicBezTo>
                    <a:pt x="128" y="1965"/>
                    <a:pt x="71" y="2106"/>
                    <a:pt x="29" y="2262"/>
                  </a:cubicBezTo>
                  <a:cubicBezTo>
                    <a:pt x="14" y="2319"/>
                    <a:pt x="0" y="2390"/>
                    <a:pt x="0" y="2446"/>
                  </a:cubicBezTo>
                  <a:cubicBezTo>
                    <a:pt x="71" y="2234"/>
                    <a:pt x="142" y="2035"/>
                    <a:pt x="241" y="1837"/>
                  </a:cubicBezTo>
                  <a:cubicBezTo>
                    <a:pt x="709" y="874"/>
                    <a:pt x="1615" y="208"/>
                    <a:pt x="2677" y="67"/>
                  </a:cubicBezTo>
                  <a:cubicBezTo>
                    <a:pt x="2890" y="38"/>
                    <a:pt x="3102" y="24"/>
                    <a:pt x="3315" y="24"/>
                  </a:cubicBezTo>
                  <a:cubicBezTo>
                    <a:pt x="3275" y="14"/>
                    <a:pt x="3235" y="4"/>
                    <a:pt x="3195" y="4"/>
                  </a:cubicBezTo>
                  <a:cubicBezTo>
                    <a:pt x="3178" y="4"/>
                    <a:pt x="3162" y="6"/>
                    <a:pt x="3145" y="10"/>
                  </a:cubicBezTo>
                  <a:cubicBezTo>
                    <a:pt x="3080" y="4"/>
                    <a:pt x="3013" y="1"/>
                    <a:pt x="29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027186" y="3389719"/>
              <a:ext cx="76500" cy="32095"/>
            </a:xfrm>
            <a:custGeom>
              <a:avLst/>
              <a:gdLst/>
              <a:ahLst/>
              <a:cxnLst/>
              <a:rect l="l" t="t" r="r" b="b"/>
              <a:pathLst>
                <a:path w="2324" h="975" extrusionOk="0">
                  <a:moveTo>
                    <a:pt x="45" y="1"/>
                  </a:moveTo>
                  <a:cubicBezTo>
                    <a:pt x="29" y="1"/>
                    <a:pt x="15" y="4"/>
                    <a:pt x="1" y="11"/>
                  </a:cubicBezTo>
                  <a:cubicBezTo>
                    <a:pt x="1" y="26"/>
                    <a:pt x="142" y="26"/>
                    <a:pt x="369" y="68"/>
                  </a:cubicBezTo>
                  <a:cubicBezTo>
                    <a:pt x="964" y="153"/>
                    <a:pt x="1531" y="380"/>
                    <a:pt x="2012" y="748"/>
                  </a:cubicBezTo>
                  <a:cubicBezTo>
                    <a:pt x="2196" y="875"/>
                    <a:pt x="2310" y="975"/>
                    <a:pt x="2310" y="975"/>
                  </a:cubicBezTo>
                  <a:cubicBezTo>
                    <a:pt x="2324" y="960"/>
                    <a:pt x="2295" y="946"/>
                    <a:pt x="2253" y="890"/>
                  </a:cubicBezTo>
                  <a:cubicBezTo>
                    <a:pt x="2182" y="819"/>
                    <a:pt x="2111" y="762"/>
                    <a:pt x="2040" y="705"/>
                  </a:cubicBezTo>
                  <a:cubicBezTo>
                    <a:pt x="1814" y="507"/>
                    <a:pt x="1545" y="351"/>
                    <a:pt x="1261" y="238"/>
                  </a:cubicBezTo>
                  <a:cubicBezTo>
                    <a:pt x="978" y="125"/>
                    <a:pt x="681" y="54"/>
                    <a:pt x="369" y="11"/>
                  </a:cubicBezTo>
                  <a:cubicBezTo>
                    <a:pt x="312" y="11"/>
                    <a:pt x="249" y="5"/>
                    <a:pt x="189" y="5"/>
                  </a:cubicBezTo>
                  <a:cubicBezTo>
                    <a:pt x="158" y="5"/>
                    <a:pt x="128" y="7"/>
                    <a:pt x="100" y="11"/>
                  </a:cubicBezTo>
                  <a:cubicBezTo>
                    <a:pt x="79" y="4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129301" y="2950350"/>
              <a:ext cx="41542" cy="145989"/>
            </a:xfrm>
            <a:custGeom>
              <a:avLst/>
              <a:gdLst/>
              <a:ahLst/>
              <a:cxnLst/>
              <a:rect l="l" t="t" r="r" b="b"/>
              <a:pathLst>
                <a:path w="1262" h="4435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7"/>
                    <a:pt x="57" y="114"/>
                    <a:pt x="86" y="157"/>
                  </a:cubicBezTo>
                  <a:cubicBezTo>
                    <a:pt x="157" y="256"/>
                    <a:pt x="227" y="412"/>
                    <a:pt x="327" y="596"/>
                  </a:cubicBezTo>
                  <a:cubicBezTo>
                    <a:pt x="582" y="1091"/>
                    <a:pt x="780" y="1601"/>
                    <a:pt x="936" y="2126"/>
                  </a:cubicBezTo>
                  <a:cubicBezTo>
                    <a:pt x="1077" y="2664"/>
                    <a:pt x="1177" y="3202"/>
                    <a:pt x="1219" y="3754"/>
                  </a:cubicBezTo>
                  <a:cubicBezTo>
                    <a:pt x="1233" y="3967"/>
                    <a:pt x="1233" y="4137"/>
                    <a:pt x="1233" y="4250"/>
                  </a:cubicBezTo>
                  <a:cubicBezTo>
                    <a:pt x="1233" y="4307"/>
                    <a:pt x="1233" y="4378"/>
                    <a:pt x="1247" y="4434"/>
                  </a:cubicBezTo>
                  <a:cubicBezTo>
                    <a:pt x="1247" y="4378"/>
                    <a:pt x="1262" y="4307"/>
                    <a:pt x="1262" y="4250"/>
                  </a:cubicBezTo>
                  <a:lnTo>
                    <a:pt x="1262" y="3754"/>
                  </a:lnTo>
                  <a:cubicBezTo>
                    <a:pt x="1233" y="3202"/>
                    <a:pt x="1148" y="2650"/>
                    <a:pt x="992" y="2111"/>
                  </a:cubicBezTo>
                  <a:cubicBezTo>
                    <a:pt x="851" y="1573"/>
                    <a:pt x="638" y="1063"/>
                    <a:pt x="369" y="582"/>
                  </a:cubicBezTo>
                  <a:cubicBezTo>
                    <a:pt x="270" y="383"/>
                    <a:pt x="171" y="242"/>
                    <a:pt x="114" y="142"/>
                  </a:cubicBezTo>
                  <a:cubicBezTo>
                    <a:pt x="72" y="100"/>
                    <a:pt x="43" y="4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650179" y="3131273"/>
              <a:ext cx="36868" cy="199612"/>
            </a:xfrm>
            <a:custGeom>
              <a:avLst/>
              <a:gdLst/>
              <a:ahLst/>
              <a:cxnLst/>
              <a:rect l="l" t="t" r="r" b="b"/>
              <a:pathLst>
                <a:path w="1120" h="6064" extrusionOk="0">
                  <a:moveTo>
                    <a:pt x="184" y="1"/>
                  </a:moveTo>
                  <a:lnTo>
                    <a:pt x="184" y="1"/>
                  </a:lnTo>
                  <a:cubicBezTo>
                    <a:pt x="482" y="2012"/>
                    <a:pt x="425" y="4066"/>
                    <a:pt x="0" y="6063"/>
                  </a:cubicBezTo>
                  <a:lnTo>
                    <a:pt x="28" y="6063"/>
                  </a:lnTo>
                  <a:cubicBezTo>
                    <a:pt x="1105" y="4250"/>
                    <a:pt x="1119" y="1899"/>
                    <a:pt x="184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246822" y="3349986"/>
              <a:ext cx="162283" cy="82162"/>
            </a:xfrm>
            <a:custGeom>
              <a:avLst/>
              <a:gdLst/>
              <a:ahLst/>
              <a:cxnLst/>
              <a:rect l="l" t="t" r="r" b="b"/>
              <a:pathLst>
                <a:path w="4930" h="2496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377" y="708"/>
                    <a:pt x="3598" y="1218"/>
                    <a:pt x="2734" y="1487"/>
                  </a:cubicBezTo>
                  <a:cubicBezTo>
                    <a:pt x="2308" y="1607"/>
                    <a:pt x="1792" y="1679"/>
                    <a:pt x="1282" y="1679"/>
                  </a:cubicBezTo>
                  <a:cubicBezTo>
                    <a:pt x="826" y="1679"/>
                    <a:pt x="375" y="1621"/>
                    <a:pt x="0" y="1487"/>
                  </a:cubicBezTo>
                  <a:lnTo>
                    <a:pt x="0" y="1487"/>
                  </a:lnTo>
                  <a:cubicBezTo>
                    <a:pt x="474" y="2155"/>
                    <a:pt x="1284" y="2496"/>
                    <a:pt x="2100" y="2496"/>
                  </a:cubicBezTo>
                  <a:cubicBezTo>
                    <a:pt x="2357" y="2496"/>
                    <a:pt x="2614" y="2462"/>
                    <a:pt x="2862" y="2394"/>
                  </a:cubicBezTo>
                  <a:cubicBezTo>
                    <a:pt x="3896" y="2111"/>
                    <a:pt x="4859" y="1063"/>
                    <a:pt x="493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39810" y="3301957"/>
              <a:ext cx="195892" cy="104316"/>
            </a:xfrm>
            <a:custGeom>
              <a:avLst/>
              <a:gdLst/>
              <a:ahLst/>
              <a:cxnLst/>
              <a:rect l="l" t="t" r="r" b="b"/>
              <a:pathLst>
                <a:path w="5951" h="3169" extrusionOk="0">
                  <a:moveTo>
                    <a:pt x="5950" y="0"/>
                  </a:moveTo>
                  <a:cubicBezTo>
                    <a:pt x="5936" y="0"/>
                    <a:pt x="5908" y="99"/>
                    <a:pt x="5823" y="269"/>
                  </a:cubicBezTo>
                  <a:cubicBezTo>
                    <a:pt x="5724" y="496"/>
                    <a:pt x="5596" y="737"/>
                    <a:pt x="5454" y="949"/>
                  </a:cubicBezTo>
                  <a:cubicBezTo>
                    <a:pt x="4597" y="2320"/>
                    <a:pt x="3108" y="3112"/>
                    <a:pt x="1546" y="3112"/>
                  </a:cubicBezTo>
                  <a:cubicBezTo>
                    <a:pt x="1123" y="3112"/>
                    <a:pt x="693" y="3053"/>
                    <a:pt x="270" y="2932"/>
                  </a:cubicBezTo>
                  <a:cubicBezTo>
                    <a:pt x="100" y="2876"/>
                    <a:pt x="1" y="2847"/>
                    <a:pt x="1" y="2847"/>
                  </a:cubicBezTo>
                  <a:lnTo>
                    <a:pt x="1" y="2847"/>
                  </a:lnTo>
                  <a:cubicBezTo>
                    <a:pt x="15" y="2861"/>
                    <a:pt x="43" y="2876"/>
                    <a:pt x="58" y="2876"/>
                  </a:cubicBezTo>
                  <a:cubicBezTo>
                    <a:pt x="128" y="2904"/>
                    <a:pt x="199" y="2932"/>
                    <a:pt x="270" y="2946"/>
                  </a:cubicBezTo>
                  <a:cubicBezTo>
                    <a:pt x="511" y="3031"/>
                    <a:pt x="780" y="3102"/>
                    <a:pt x="1035" y="3131"/>
                  </a:cubicBezTo>
                  <a:cubicBezTo>
                    <a:pt x="1231" y="3156"/>
                    <a:pt x="1428" y="3169"/>
                    <a:pt x="1623" y="3169"/>
                  </a:cubicBezTo>
                  <a:cubicBezTo>
                    <a:pt x="2302" y="3169"/>
                    <a:pt x="2969" y="3017"/>
                    <a:pt x="3585" y="2720"/>
                  </a:cubicBezTo>
                  <a:cubicBezTo>
                    <a:pt x="4024" y="2507"/>
                    <a:pt x="4420" y="2238"/>
                    <a:pt x="4760" y="1898"/>
                  </a:cubicBezTo>
                  <a:cubicBezTo>
                    <a:pt x="5044" y="1629"/>
                    <a:pt x="5299" y="1318"/>
                    <a:pt x="5497" y="992"/>
                  </a:cubicBezTo>
                  <a:cubicBezTo>
                    <a:pt x="5639" y="765"/>
                    <a:pt x="5752" y="524"/>
                    <a:pt x="5851" y="283"/>
                  </a:cubicBezTo>
                  <a:cubicBezTo>
                    <a:pt x="5894" y="198"/>
                    <a:pt x="5908" y="128"/>
                    <a:pt x="5922" y="85"/>
                  </a:cubicBezTo>
                  <a:cubicBezTo>
                    <a:pt x="5936" y="57"/>
                    <a:pt x="5936" y="28"/>
                    <a:pt x="5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987551" y="3599906"/>
              <a:ext cx="149248" cy="16064"/>
            </a:xfrm>
            <a:custGeom>
              <a:avLst/>
              <a:gdLst/>
              <a:ahLst/>
              <a:cxnLst/>
              <a:rect l="l" t="t" r="r" b="b"/>
              <a:pathLst>
                <a:path w="4534" h="488" extrusionOk="0">
                  <a:moveTo>
                    <a:pt x="4533" y="1"/>
                  </a:moveTo>
                  <a:lnTo>
                    <a:pt x="4533" y="1"/>
                  </a:lnTo>
                  <a:cubicBezTo>
                    <a:pt x="4349" y="128"/>
                    <a:pt x="4151" y="241"/>
                    <a:pt x="3939" y="312"/>
                  </a:cubicBezTo>
                  <a:cubicBezTo>
                    <a:pt x="3698" y="383"/>
                    <a:pt x="3457" y="426"/>
                    <a:pt x="3216" y="426"/>
                  </a:cubicBezTo>
                  <a:cubicBezTo>
                    <a:pt x="2904" y="426"/>
                    <a:pt x="2607" y="426"/>
                    <a:pt x="2310" y="383"/>
                  </a:cubicBezTo>
                  <a:cubicBezTo>
                    <a:pt x="1672" y="341"/>
                    <a:pt x="1091" y="241"/>
                    <a:pt x="681" y="185"/>
                  </a:cubicBezTo>
                  <a:lnTo>
                    <a:pt x="185" y="114"/>
                  </a:lnTo>
                  <a:cubicBezTo>
                    <a:pt x="128" y="100"/>
                    <a:pt x="71" y="100"/>
                    <a:pt x="1" y="100"/>
                  </a:cubicBezTo>
                  <a:cubicBezTo>
                    <a:pt x="57" y="114"/>
                    <a:pt x="128" y="128"/>
                    <a:pt x="185" y="142"/>
                  </a:cubicBezTo>
                  <a:cubicBezTo>
                    <a:pt x="298" y="156"/>
                    <a:pt x="468" y="199"/>
                    <a:pt x="681" y="227"/>
                  </a:cubicBezTo>
                  <a:cubicBezTo>
                    <a:pt x="1091" y="312"/>
                    <a:pt x="1672" y="397"/>
                    <a:pt x="2310" y="454"/>
                  </a:cubicBezTo>
                  <a:cubicBezTo>
                    <a:pt x="2527" y="475"/>
                    <a:pt x="2753" y="488"/>
                    <a:pt x="2974" y="488"/>
                  </a:cubicBezTo>
                  <a:cubicBezTo>
                    <a:pt x="3056" y="488"/>
                    <a:pt x="3136" y="486"/>
                    <a:pt x="3216" y="482"/>
                  </a:cubicBezTo>
                  <a:cubicBezTo>
                    <a:pt x="3471" y="482"/>
                    <a:pt x="3712" y="440"/>
                    <a:pt x="3953" y="355"/>
                  </a:cubicBezTo>
                  <a:cubicBezTo>
                    <a:pt x="4109" y="298"/>
                    <a:pt x="4264" y="213"/>
                    <a:pt x="4392" y="114"/>
                  </a:cubicBezTo>
                  <a:cubicBezTo>
                    <a:pt x="4434" y="100"/>
                    <a:pt x="4463" y="57"/>
                    <a:pt x="4505" y="29"/>
                  </a:cubicBezTo>
                  <a:lnTo>
                    <a:pt x="45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440814" y="2464467"/>
              <a:ext cx="300767" cy="485895"/>
            </a:xfrm>
            <a:custGeom>
              <a:avLst/>
              <a:gdLst/>
              <a:ahLst/>
              <a:cxnLst/>
              <a:rect l="l" t="t" r="r" b="b"/>
              <a:pathLst>
                <a:path w="9137" h="14761" extrusionOk="0">
                  <a:moveTo>
                    <a:pt x="5878" y="1"/>
                  </a:moveTo>
                  <a:lnTo>
                    <a:pt x="5354" y="511"/>
                  </a:lnTo>
                  <a:cubicBezTo>
                    <a:pt x="3230" y="4010"/>
                    <a:pt x="637" y="9718"/>
                    <a:pt x="0" y="13769"/>
                  </a:cubicBezTo>
                  <a:cubicBezTo>
                    <a:pt x="2351" y="14308"/>
                    <a:pt x="6502" y="14548"/>
                    <a:pt x="8853" y="14761"/>
                  </a:cubicBezTo>
                  <a:cubicBezTo>
                    <a:pt x="9136" y="13698"/>
                    <a:pt x="8782" y="9761"/>
                    <a:pt x="8258" y="8797"/>
                  </a:cubicBezTo>
                  <a:cubicBezTo>
                    <a:pt x="8003" y="8316"/>
                    <a:pt x="7550" y="7919"/>
                    <a:pt x="7550" y="7353"/>
                  </a:cubicBezTo>
                  <a:cubicBezTo>
                    <a:pt x="7550" y="6786"/>
                    <a:pt x="8060" y="6333"/>
                    <a:pt x="8117" y="5780"/>
                  </a:cubicBezTo>
                  <a:cubicBezTo>
                    <a:pt x="8173" y="5185"/>
                    <a:pt x="7720" y="4675"/>
                    <a:pt x="7465" y="4151"/>
                  </a:cubicBezTo>
                  <a:cubicBezTo>
                    <a:pt x="7139" y="3443"/>
                    <a:pt x="7153" y="2650"/>
                    <a:pt x="7040" y="1885"/>
                  </a:cubicBezTo>
                  <a:cubicBezTo>
                    <a:pt x="6927" y="1120"/>
                    <a:pt x="6587" y="298"/>
                    <a:pt x="5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507936" y="300351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285041" y="2414233"/>
              <a:ext cx="372132" cy="621976"/>
            </a:xfrm>
            <a:custGeom>
              <a:avLst/>
              <a:gdLst/>
              <a:ahLst/>
              <a:cxnLst/>
              <a:rect l="l" t="t" r="r" b="b"/>
              <a:pathLst>
                <a:path w="11305" h="18895" extrusionOk="0">
                  <a:moveTo>
                    <a:pt x="5875" y="1"/>
                  </a:moveTo>
                  <a:cubicBezTo>
                    <a:pt x="3199" y="1"/>
                    <a:pt x="932" y="2021"/>
                    <a:pt x="709" y="4686"/>
                  </a:cubicBezTo>
                  <a:lnTo>
                    <a:pt x="15" y="16301"/>
                  </a:lnTo>
                  <a:cubicBezTo>
                    <a:pt x="1" y="16528"/>
                    <a:pt x="58" y="16740"/>
                    <a:pt x="185" y="16924"/>
                  </a:cubicBezTo>
                  <a:cubicBezTo>
                    <a:pt x="865" y="17930"/>
                    <a:pt x="2112" y="18695"/>
                    <a:pt x="3216" y="18865"/>
                  </a:cubicBezTo>
                  <a:cubicBezTo>
                    <a:pt x="3399" y="18885"/>
                    <a:pt x="3582" y="18894"/>
                    <a:pt x="3765" y="18894"/>
                  </a:cubicBezTo>
                  <a:cubicBezTo>
                    <a:pt x="4635" y="18894"/>
                    <a:pt x="5504" y="18672"/>
                    <a:pt x="6276" y="18227"/>
                  </a:cubicBezTo>
                  <a:cubicBezTo>
                    <a:pt x="6573" y="18057"/>
                    <a:pt x="6772" y="17732"/>
                    <a:pt x="6772" y="17377"/>
                  </a:cubicBezTo>
                  <a:lnTo>
                    <a:pt x="6828" y="14785"/>
                  </a:lnTo>
                  <a:cubicBezTo>
                    <a:pt x="6814" y="14771"/>
                    <a:pt x="6828" y="14771"/>
                    <a:pt x="6843" y="14771"/>
                  </a:cubicBezTo>
                  <a:cubicBezTo>
                    <a:pt x="6931" y="14776"/>
                    <a:pt x="7019" y="14780"/>
                    <a:pt x="7107" y="14780"/>
                  </a:cubicBezTo>
                  <a:cubicBezTo>
                    <a:pt x="7260" y="14780"/>
                    <a:pt x="7412" y="14770"/>
                    <a:pt x="7565" y="14743"/>
                  </a:cubicBezTo>
                  <a:cubicBezTo>
                    <a:pt x="8259" y="14587"/>
                    <a:pt x="10016" y="13907"/>
                    <a:pt x="10596" y="11329"/>
                  </a:cubicBezTo>
                  <a:cubicBezTo>
                    <a:pt x="10795" y="10465"/>
                    <a:pt x="10993" y="8057"/>
                    <a:pt x="11135" y="5635"/>
                  </a:cubicBezTo>
                  <a:cubicBezTo>
                    <a:pt x="11305" y="2887"/>
                    <a:pt x="9307" y="380"/>
                    <a:pt x="6517" y="40"/>
                  </a:cubicBezTo>
                  <a:cubicBezTo>
                    <a:pt x="6301" y="14"/>
                    <a:pt x="6087" y="1"/>
                    <a:pt x="5875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525185" y="2600620"/>
              <a:ext cx="40159" cy="125942"/>
            </a:xfrm>
            <a:custGeom>
              <a:avLst/>
              <a:gdLst/>
              <a:ahLst/>
              <a:cxnLst/>
              <a:rect l="l" t="t" r="r" b="b"/>
              <a:pathLst>
                <a:path w="1220" h="3826" extrusionOk="0"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1" y="15"/>
                    <a:pt x="284" y="1063"/>
                    <a:pt x="681" y="2338"/>
                  </a:cubicBezTo>
                  <a:cubicBezTo>
                    <a:pt x="780" y="2664"/>
                    <a:pt x="879" y="2962"/>
                    <a:pt x="978" y="3245"/>
                  </a:cubicBezTo>
                  <a:cubicBezTo>
                    <a:pt x="1021" y="3358"/>
                    <a:pt x="1049" y="3471"/>
                    <a:pt x="1021" y="3599"/>
                  </a:cubicBezTo>
                  <a:cubicBezTo>
                    <a:pt x="1007" y="3670"/>
                    <a:pt x="893" y="3698"/>
                    <a:pt x="780" y="3698"/>
                  </a:cubicBezTo>
                  <a:cubicBezTo>
                    <a:pt x="313" y="3726"/>
                    <a:pt x="15" y="3755"/>
                    <a:pt x="15" y="3769"/>
                  </a:cubicBezTo>
                  <a:cubicBezTo>
                    <a:pt x="15" y="3797"/>
                    <a:pt x="313" y="3811"/>
                    <a:pt x="780" y="3826"/>
                  </a:cubicBezTo>
                  <a:cubicBezTo>
                    <a:pt x="837" y="3826"/>
                    <a:pt x="907" y="3811"/>
                    <a:pt x="978" y="3811"/>
                  </a:cubicBezTo>
                  <a:cubicBezTo>
                    <a:pt x="1063" y="3783"/>
                    <a:pt x="1134" y="3726"/>
                    <a:pt x="1177" y="3656"/>
                  </a:cubicBezTo>
                  <a:cubicBezTo>
                    <a:pt x="1219" y="3500"/>
                    <a:pt x="1205" y="3344"/>
                    <a:pt x="1148" y="3202"/>
                  </a:cubicBezTo>
                  <a:cubicBezTo>
                    <a:pt x="1063" y="2905"/>
                    <a:pt x="964" y="2607"/>
                    <a:pt x="865" y="2296"/>
                  </a:cubicBezTo>
                  <a:cubicBezTo>
                    <a:pt x="471" y="1016"/>
                    <a:pt x="105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573214" y="2615960"/>
              <a:ext cx="54149" cy="16228"/>
            </a:xfrm>
            <a:custGeom>
              <a:avLst/>
              <a:gdLst/>
              <a:ahLst/>
              <a:cxnLst/>
              <a:rect l="l" t="t" r="r" b="b"/>
              <a:pathLst>
                <a:path w="1645" h="493" extrusionOk="0">
                  <a:moveTo>
                    <a:pt x="790" y="1"/>
                  </a:moveTo>
                  <a:cubicBezTo>
                    <a:pt x="572" y="1"/>
                    <a:pt x="368" y="70"/>
                    <a:pt x="199" y="187"/>
                  </a:cubicBezTo>
                  <a:cubicBezTo>
                    <a:pt x="58" y="300"/>
                    <a:pt x="1" y="399"/>
                    <a:pt x="15" y="427"/>
                  </a:cubicBezTo>
                  <a:cubicBezTo>
                    <a:pt x="21" y="434"/>
                    <a:pt x="31" y="437"/>
                    <a:pt x="43" y="437"/>
                  </a:cubicBezTo>
                  <a:cubicBezTo>
                    <a:pt x="139" y="437"/>
                    <a:pt x="413" y="271"/>
                    <a:pt x="783" y="271"/>
                  </a:cubicBezTo>
                  <a:cubicBezTo>
                    <a:pt x="796" y="271"/>
                    <a:pt x="809" y="271"/>
                    <a:pt x="822" y="272"/>
                  </a:cubicBezTo>
                  <a:cubicBezTo>
                    <a:pt x="1218" y="284"/>
                    <a:pt x="1510" y="492"/>
                    <a:pt x="1595" y="492"/>
                  </a:cubicBezTo>
                  <a:cubicBezTo>
                    <a:pt x="1605" y="492"/>
                    <a:pt x="1611" y="490"/>
                    <a:pt x="1616" y="484"/>
                  </a:cubicBezTo>
                  <a:cubicBezTo>
                    <a:pt x="1644" y="456"/>
                    <a:pt x="1616" y="357"/>
                    <a:pt x="1474" y="243"/>
                  </a:cubicBezTo>
                  <a:cubicBezTo>
                    <a:pt x="1304" y="87"/>
                    <a:pt x="1077" y="3"/>
                    <a:pt x="851" y="3"/>
                  </a:cubicBezTo>
                  <a:cubicBezTo>
                    <a:pt x="830" y="1"/>
                    <a:pt x="810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422149" y="2616750"/>
              <a:ext cx="59251" cy="19125"/>
            </a:xfrm>
            <a:custGeom>
              <a:avLst/>
              <a:gdLst/>
              <a:ahLst/>
              <a:cxnLst/>
              <a:rect l="l" t="t" r="r" b="b"/>
              <a:pathLst>
                <a:path w="1800" h="581" extrusionOk="0">
                  <a:moveTo>
                    <a:pt x="837" y="1"/>
                  </a:moveTo>
                  <a:cubicBezTo>
                    <a:pt x="620" y="1"/>
                    <a:pt x="408" y="68"/>
                    <a:pt x="227" y="177"/>
                  </a:cubicBezTo>
                  <a:cubicBezTo>
                    <a:pt x="57" y="276"/>
                    <a:pt x="0" y="375"/>
                    <a:pt x="15" y="403"/>
                  </a:cubicBezTo>
                  <a:cubicBezTo>
                    <a:pt x="23" y="414"/>
                    <a:pt x="37" y="418"/>
                    <a:pt x="58" y="418"/>
                  </a:cubicBezTo>
                  <a:cubicBezTo>
                    <a:pt x="171" y="418"/>
                    <a:pt x="462" y="288"/>
                    <a:pt x="831" y="288"/>
                  </a:cubicBezTo>
                  <a:cubicBezTo>
                    <a:pt x="861" y="288"/>
                    <a:pt x="891" y="288"/>
                    <a:pt x="921" y="290"/>
                  </a:cubicBezTo>
                  <a:cubicBezTo>
                    <a:pt x="1348" y="329"/>
                    <a:pt x="1657" y="581"/>
                    <a:pt x="1750" y="581"/>
                  </a:cubicBezTo>
                  <a:cubicBezTo>
                    <a:pt x="1759" y="581"/>
                    <a:pt x="1766" y="578"/>
                    <a:pt x="1771" y="573"/>
                  </a:cubicBezTo>
                  <a:cubicBezTo>
                    <a:pt x="1799" y="545"/>
                    <a:pt x="1771" y="432"/>
                    <a:pt x="1615" y="304"/>
                  </a:cubicBezTo>
                  <a:cubicBezTo>
                    <a:pt x="1431" y="134"/>
                    <a:pt x="1190" y="35"/>
                    <a:pt x="949" y="7"/>
                  </a:cubicBezTo>
                  <a:cubicBezTo>
                    <a:pt x="912" y="3"/>
                    <a:pt x="874" y="1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381099" y="2852450"/>
              <a:ext cx="128740" cy="75151"/>
            </a:xfrm>
            <a:custGeom>
              <a:avLst/>
              <a:gdLst/>
              <a:ahLst/>
              <a:cxnLst/>
              <a:rect l="l" t="t" r="r" b="b"/>
              <a:pathLst>
                <a:path w="3911" h="2283" extrusionOk="0">
                  <a:moveTo>
                    <a:pt x="1" y="0"/>
                  </a:moveTo>
                  <a:cubicBezTo>
                    <a:pt x="1" y="0"/>
                    <a:pt x="523" y="2282"/>
                    <a:pt x="3749" y="2282"/>
                  </a:cubicBezTo>
                  <a:cubicBezTo>
                    <a:pt x="3797" y="2282"/>
                    <a:pt x="3846" y="2282"/>
                    <a:pt x="3896" y="2281"/>
                  </a:cubicBezTo>
                  <a:lnTo>
                    <a:pt x="3910" y="1445"/>
                  </a:lnTo>
                  <a:lnTo>
                    <a:pt x="3910" y="1445"/>
                  </a:lnTo>
                  <a:cubicBezTo>
                    <a:pt x="3910" y="1445"/>
                    <a:pt x="3910" y="1445"/>
                    <a:pt x="3909" y="1445"/>
                  </a:cubicBezTo>
                  <a:cubicBezTo>
                    <a:pt x="3843" y="1445"/>
                    <a:pt x="2099" y="14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470639" y="2748426"/>
              <a:ext cx="48520" cy="32391"/>
            </a:xfrm>
            <a:custGeom>
              <a:avLst/>
              <a:gdLst/>
              <a:ahLst/>
              <a:cxnLst/>
              <a:rect l="l" t="t" r="r" b="b"/>
              <a:pathLst>
                <a:path w="1474" h="984" extrusionOk="0">
                  <a:moveTo>
                    <a:pt x="734" y="0"/>
                  </a:moveTo>
                  <a:cubicBezTo>
                    <a:pt x="721" y="0"/>
                    <a:pt x="708" y="1"/>
                    <a:pt x="695" y="1"/>
                  </a:cubicBezTo>
                  <a:cubicBezTo>
                    <a:pt x="482" y="16"/>
                    <a:pt x="298" y="101"/>
                    <a:pt x="156" y="242"/>
                  </a:cubicBezTo>
                  <a:cubicBezTo>
                    <a:pt x="29" y="384"/>
                    <a:pt x="1" y="596"/>
                    <a:pt x="86" y="780"/>
                  </a:cubicBezTo>
                  <a:cubicBezTo>
                    <a:pt x="195" y="912"/>
                    <a:pt x="363" y="984"/>
                    <a:pt x="532" y="984"/>
                  </a:cubicBezTo>
                  <a:cubicBezTo>
                    <a:pt x="582" y="984"/>
                    <a:pt x="632" y="977"/>
                    <a:pt x="680" y="965"/>
                  </a:cubicBezTo>
                  <a:cubicBezTo>
                    <a:pt x="907" y="908"/>
                    <a:pt x="1105" y="795"/>
                    <a:pt x="1290" y="667"/>
                  </a:cubicBezTo>
                  <a:cubicBezTo>
                    <a:pt x="1346" y="625"/>
                    <a:pt x="1389" y="582"/>
                    <a:pt x="1431" y="540"/>
                  </a:cubicBezTo>
                  <a:cubicBezTo>
                    <a:pt x="1460" y="483"/>
                    <a:pt x="1474" y="426"/>
                    <a:pt x="1445" y="370"/>
                  </a:cubicBezTo>
                  <a:lnTo>
                    <a:pt x="1417" y="355"/>
                  </a:lnTo>
                  <a:cubicBezTo>
                    <a:pt x="1255" y="139"/>
                    <a:pt x="1002" y="0"/>
                    <a:pt x="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477650" y="2732131"/>
              <a:ext cx="48520" cy="44867"/>
            </a:xfrm>
            <a:custGeom>
              <a:avLst/>
              <a:gdLst/>
              <a:ahLst/>
              <a:cxnLst/>
              <a:rect l="l" t="t" r="r" b="b"/>
              <a:pathLst>
                <a:path w="1474" h="1363" extrusionOk="0">
                  <a:moveTo>
                    <a:pt x="99" y="1"/>
                  </a:moveTo>
                  <a:cubicBezTo>
                    <a:pt x="57" y="1"/>
                    <a:pt x="0" y="114"/>
                    <a:pt x="0" y="312"/>
                  </a:cubicBezTo>
                  <a:cubicBezTo>
                    <a:pt x="14" y="596"/>
                    <a:pt x="142" y="850"/>
                    <a:pt x="340" y="1035"/>
                  </a:cubicBezTo>
                  <a:cubicBezTo>
                    <a:pt x="552" y="1233"/>
                    <a:pt x="836" y="1346"/>
                    <a:pt x="1119" y="1360"/>
                  </a:cubicBezTo>
                  <a:cubicBezTo>
                    <a:pt x="1145" y="1362"/>
                    <a:pt x="1170" y="1363"/>
                    <a:pt x="1193" y="1363"/>
                  </a:cubicBezTo>
                  <a:cubicBezTo>
                    <a:pt x="1383" y="1363"/>
                    <a:pt x="1473" y="1315"/>
                    <a:pt x="1473" y="1290"/>
                  </a:cubicBezTo>
                  <a:cubicBezTo>
                    <a:pt x="1473" y="1219"/>
                    <a:pt x="949" y="1233"/>
                    <a:pt x="538" y="865"/>
                  </a:cubicBezTo>
                  <a:cubicBezTo>
                    <a:pt x="142" y="482"/>
                    <a:pt x="170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412833" y="2562730"/>
              <a:ext cx="70904" cy="17644"/>
            </a:xfrm>
            <a:custGeom>
              <a:avLst/>
              <a:gdLst/>
              <a:ahLst/>
              <a:cxnLst/>
              <a:rect l="l" t="t" r="r" b="b"/>
              <a:pathLst>
                <a:path w="2154" h="536" extrusionOk="0">
                  <a:moveTo>
                    <a:pt x="1105" y="1"/>
                  </a:moveTo>
                  <a:cubicBezTo>
                    <a:pt x="818" y="1"/>
                    <a:pt x="532" y="68"/>
                    <a:pt x="269" y="203"/>
                  </a:cubicBezTo>
                  <a:cubicBezTo>
                    <a:pt x="85" y="316"/>
                    <a:pt x="0" y="430"/>
                    <a:pt x="28" y="486"/>
                  </a:cubicBezTo>
                  <a:cubicBezTo>
                    <a:pt x="51" y="523"/>
                    <a:pt x="112" y="536"/>
                    <a:pt x="201" y="536"/>
                  </a:cubicBezTo>
                  <a:cubicBezTo>
                    <a:pt x="391" y="536"/>
                    <a:pt x="711" y="477"/>
                    <a:pt x="1077" y="458"/>
                  </a:cubicBezTo>
                  <a:cubicBezTo>
                    <a:pt x="1120" y="457"/>
                    <a:pt x="1164" y="456"/>
                    <a:pt x="1206" y="456"/>
                  </a:cubicBezTo>
                  <a:cubicBezTo>
                    <a:pt x="1469" y="456"/>
                    <a:pt x="1705" y="475"/>
                    <a:pt x="1872" y="475"/>
                  </a:cubicBezTo>
                  <a:cubicBezTo>
                    <a:pt x="2010" y="475"/>
                    <a:pt x="2101" y="462"/>
                    <a:pt x="2125" y="415"/>
                  </a:cubicBezTo>
                  <a:cubicBezTo>
                    <a:pt x="2153" y="359"/>
                    <a:pt x="2054" y="246"/>
                    <a:pt x="1856" y="161"/>
                  </a:cubicBezTo>
                  <a:cubicBezTo>
                    <a:pt x="1616" y="54"/>
                    <a:pt x="1360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569034" y="2564244"/>
              <a:ext cx="62049" cy="16887"/>
            </a:xfrm>
            <a:custGeom>
              <a:avLst/>
              <a:gdLst/>
              <a:ahLst/>
              <a:cxnLst/>
              <a:rect l="l" t="t" r="r" b="b"/>
              <a:pathLst>
                <a:path w="1885" h="513" extrusionOk="0">
                  <a:moveTo>
                    <a:pt x="900" y="1"/>
                  </a:moveTo>
                  <a:cubicBezTo>
                    <a:pt x="663" y="1"/>
                    <a:pt x="427" y="57"/>
                    <a:pt x="213" y="171"/>
                  </a:cubicBezTo>
                  <a:cubicBezTo>
                    <a:pt x="57" y="270"/>
                    <a:pt x="0" y="369"/>
                    <a:pt x="43" y="426"/>
                  </a:cubicBezTo>
                  <a:cubicBezTo>
                    <a:pt x="81" y="477"/>
                    <a:pt x="174" y="490"/>
                    <a:pt x="305" y="490"/>
                  </a:cubicBezTo>
                  <a:cubicBezTo>
                    <a:pt x="469" y="490"/>
                    <a:pt x="691" y="469"/>
                    <a:pt x="935" y="469"/>
                  </a:cubicBezTo>
                  <a:cubicBezTo>
                    <a:pt x="1237" y="469"/>
                    <a:pt x="1502" y="513"/>
                    <a:pt x="1670" y="513"/>
                  </a:cubicBezTo>
                  <a:cubicBezTo>
                    <a:pt x="1754" y="513"/>
                    <a:pt x="1814" y="502"/>
                    <a:pt x="1842" y="469"/>
                  </a:cubicBezTo>
                  <a:cubicBezTo>
                    <a:pt x="1884" y="412"/>
                    <a:pt x="1828" y="313"/>
                    <a:pt x="1672" y="214"/>
                  </a:cubicBezTo>
                  <a:cubicBezTo>
                    <a:pt x="1433" y="72"/>
                    <a:pt x="1166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255216" y="2372887"/>
              <a:ext cx="273742" cy="290727"/>
            </a:xfrm>
            <a:custGeom>
              <a:avLst/>
              <a:gdLst/>
              <a:ahLst/>
              <a:cxnLst/>
              <a:rect l="l" t="t" r="r" b="b"/>
              <a:pathLst>
                <a:path w="8316" h="8832" extrusionOk="0">
                  <a:moveTo>
                    <a:pt x="6001" y="1"/>
                  </a:moveTo>
                  <a:cubicBezTo>
                    <a:pt x="4153" y="1"/>
                    <a:pt x="2219" y="1149"/>
                    <a:pt x="1204" y="2684"/>
                  </a:cubicBezTo>
                  <a:cubicBezTo>
                    <a:pt x="57" y="4398"/>
                    <a:pt x="0" y="6947"/>
                    <a:pt x="836" y="8831"/>
                  </a:cubicBezTo>
                  <a:lnTo>
                    <a:pt x="2097" y="8038"/>
                  </a:lnTo>
                  <a:cubicBezTo>
                    <a:pt x="4646" y="6976"/>
                    <a:pt x="6445" y="4525"/>
                    <a:pt x="8089" y="1990"/>
                  </a:cubicBezTo>
                  <a:cubicBezTo>
                    <a:pt x="8315" y="1650"/>
                    <a:pt x="8046" y="1069"/>
                    <a:pt x="7834" y="715"/>
                  </a:cubicBezTo>
                  <a:cubicBezTo>
                    <a:pt x="7593" y="304"/>
                    <a:pt x="7140" y="120"/>
                    <a:pt x="6644" y="49"/>
                  </a:cubicBezTo>
                  <a:cubicBezTo>
                    <a:pt x="6432" y="16"/>
                    <a:pt x="6217" y="1"/>
                    <a:pt x="6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500957" y="2384474"/>
              <a:ext cx="175812" cy="262517"/>
            </a:xfrm>
            <a:custGeom>
              <a:avLst/>
              <a:gdLst/>
              <a:ahLst/>
              <a:cxnLst/>
              <a:rect l="l" t="t" r="r" b="b"/>
              <a:pathLst>
                <a:path w="5341" h="7975" extrusionOk="0">
                  <a:moveTo>
                    <a:pt x="1316" y="0"/>
                  </a:moveTo>
                  <a:cubicBezTo>
                    <a:pt x="1012" y="0"/>
                    <a:pt x="664" y="67"/>
                    <a:pt x="255" y="221"/>
                  </a:cubicBezTo>
                  <a:cubicBezTo>
                    <a:pt x="0" y="717"/>
                    <a:pt x="524" y="1354"/>
                    <a:pt x="964" y="1737"/>
                  </a:cubicBezTo>
                  <a:cubicBezTo>
                    <a:pt x="1615" y="2289"/>
                    <a:pt x="2168" y="2658"/>
                    <a:pt x="2592" y="3054"/>
                  </a:cubicBezTo>
                  <a:cubicBezTo>
                    <a:pt x="3442" y="3847"/>
                    <a:pt x="4406" y="6510"/>
                    <a:pt x="4491" y="7969"/>
                  </a:cubicBezTo>
                  <a:cubicBezTo>
                    <a:pt x="4491" y="7973"/>
                    <a:pt x="4491" y="7975"/>
                    <a:pt x="4491" y="7975"/>
                  </a:cubicBezTo>
                  <a:cubicBezTo>
                    <a:pt x="4502" y="7975"/>
                    <a:pt x="4650" y="6722"/>
                    <a:pt x="4746" y="6709"/>
                  </a:cubicBezTo>
                  <a:cubicBezTo>
                    <a:pt x="4859" y="6695"/>
                    <a:pt x="5340" y="6100"/>
                    <a:pt x="5270" y="5306"/>
                  </a:cubicBezTo>
                  <a:cubicBezTo>
                    <a:pt x="5043" y="2573"/>
                    <a:pt x="4349" y="2445"/>
                    <a:pt x="3499" y="1482"/>
                  </a:cubicBezTo>
                  <a:cubicBezTo>
                    <a:pt x="2846" y="741"/>
                    <a:pt x="2326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587666" y="2648155"/>
              <a:ext cx="25709" cy="24425"/>
            </a:xfrm>
            <a:custGeom>
              <a:avLst/>
              <a:gdLst/>
              <a:ahLst/>
              <a:cxnLst/>
              <a:rect l="l" t="t" r="r" b="b"/>
              <a:pathLst>
                <a:path w="781" h="742" extrusionOk="0">
                  <a:moveTo>
                    <a:pt x="396" y="1"/>
                  </a:moveTo>
                  <a:cubicBezTo>
                    <a:pt x="387" y="1"/>
                    <a:pt x="378" y="1"/>
                    <a:pt x="369" y="2"/>
                  </a:cubicBezTo>
                  <a:cubicBezTo>
                    <a:pt x="157" y="16"/>
                    <a:pt x="1" y="186"/>
                    <a:pt x="15" y="399"/>
                  </a:cubicBezTo>
                  <a:cubicBezTo>
                    <a:pt x="28" y="594"/>
                    <a:pt x="185" y="742"/>
                    <a:pt x="365" y="742"/>
                  </a:cubicBezTo>
                  <a:cubicBezTo>
                    <a:pt x="380" y="742"/>
                    <a:pt x="396" y="741"/>
                    <a:pt x="412" y="738"/>
                  </a:cubicBezTo>
                  <a:cubicBezTo>
                    <a:pt x="624" y="724"/>
                    <a:pt x="780" y="554"/>
                    <a:pt x="780" y="342"/>
                  </a:cubicBezTo>
                  <a:cubicBezTo>
                    <a:pt x="766" y="152"/>
                    <a:pt x="597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447793" y="2649109"/>
              <a:ext cx="25676" cy="24787"/>
            </a:xfrm>
            <a:custGeom>
              <a:avLst/>
              <a:gdLst/>
              <a:ahLst/>
              <a:cxnLst/>
              <a:rect l="l" t="t" r="r" b="b"/>
              <a:pathLst>
                <a:path w="780" h="753" extrusionOk="0">
                  <a:moveTo>
                    <a:pt x="394" y="0"/>
                  </a:moveTo>
                  <a:cubicBezTo>
                    <a:pt x="386" y="0"/>
                    <a:pt x="377" y="1"/>
                    <a:pt x="369" y="1"/>
                  </a:cubicBezTo>
                  <a:cubicBezTo>
                    <a:pt x="156" y="15"/>
                    <a:pt x="0" y="200"/>
                    <a:pt x="0" y="398"/>
                  </a:cubicBezTo>
                  <a:cubicBezTo>
                    <a:pt x="14" y="601"/>
                    <a:pt x="184" y="753"/>
                    <a:pt x="385" y="753"/>
                  </a:cubicBezTo>
                  <a:cubicBezTo>
                    <a:pt x="393" y="753"/>
                    <a:pt x="402" y="753"/>
                    <a:pt x="411" y="752"/>
                  </a:cubicBezTo>
                  <a:cubicBezTo>
                    <a:pt x="624" y="738"/>
                    <a:pt x="780" y="554"/>
                    <a:pt x="780" y="341"/>
                  </a:cubicBezTo>
                  <a:cubicBezTo>
                    <a:pt x="752" y="151"/>
                    <a:pt x="582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053784" y="2385692"/>
              <a:ext cx="335265" cy="531091"/>
            </a:xfrm>
            <a:custGeom>
              <a:avLst/>
              <a:gdLst/>
              <a:ahLst/>
              <a:cxnLst/>
              <a:rect l="l" t="t" r="r" b="b"/>
              <a:pathLst>
                <a:path w="10185" h="16134" extrusionOk="0">
                  <a:moveTo>
                    <a:pt x="10185" y="0"/>
                  </a:moveTo>
                  <a:cubicBezTo>
                    <a:pt x="7083" y="1062"/>
                    <a:pt x="6488" y="2904"/>
                    <a:pt x="6247" y="3966"/>
                  </a:cubicBezTo>
                  <a:cubicBezTo>
                    <a:pt x="6148" y="4349"/>
                    <a:pt x="6091" y="4774"/>
                    <a:pt x="5822" y="5085"/>
                  </a:cubicBezTo>
                  <a:cubicBezTo>
                    <a:pt x="5425" y="5553"/>
                    <a:pt x="4689" y="5581"/>
                    <a:pt x="4235" y="5992"/>
                  </a:cubicBezTo>
                  <a:cubicBezTo>
                    <a:pt x="3683" y="6473"/>
                    <a:pt x="3683" y="7309"/>
                    <a:pt x="3740" y="8032"/>
                  </a:cubicBezTo>
                  <a:cubicBezTo>
                    <a:pt x="3810" y="8740"/>
                    <a:pt x="3810" y="9576"/>
                    <a:pt x="3272" y="10071"/>
                  </a:cubicBezTo>
                  <a:cubicBezTo>
                    <a:pt x="2932" y="10383"/>
                    <a:pt x="2436" y="10482"/>
                    <a:pt x="1997" y="10652"/>
                  </a:cubicBezTo>
                  <a:cubicBezTo>
                    <a:pt x="1544" y="10808"/>
                    <a:pt x="1275" y="11190"/>
                    <a:pt x="1034" y="11587"/>
                  </a:cubicBezTo>
                  <a:cubicBezTo>
                    <a:pt x="496" y="12465"/>
                    <a:pt x="0" y="13882"/>
                    <a:pt x="340" y="14165"/>
                  </a:cubicBezTo>
                  <a:cubicBezTo>
                    <a:pt x="2295" y="15794"/>
                    <a:pt x="6020" y="15879"/>
                    <a:pt x="8570" y="16134"/>
                  </a:cubicBezTo>
                  <a:cubicBezTo>
                    <a:pt x="8797" y="15553"/>
                    <a:pt x="8967" y="14944"/>
                    <a:pt x="9066" y="14321"/>
                  </a:cubicBezTo>
                  <a:cubicBezTo>
                    <a:pt x="9137" y="13853"/>
                    <a:pt x="8995" y="13386"/>
                    <a:pt x="8697" y="13018"/>
                  </a:cubicBezTo>
                  <a:cubicBezTo>
                    <a:pt x="8442" y="12748"/>
                    <a:pt x="8046" y="12536"/>
                    <a:pt x="8046" y="12168"/>
                  </a:cubicBezTo>
                  <a:cubicBezTo>
                    <a:pt x="8060" y="11884"/>
                    <a:pt x="8187" y="11601"/>
                    <a:pt x="8159" y="11289"/>
                  </a:cubicBezTo>
                  <a:cubicBezTo>
                    <a:pt x="8131" y="10978"/>
                    <a:pt x="7635" y="10510"/>
                    <a:pt x="7437" y="10454"/>
                  </a:cubicBezTo>
                  <a:lnTo>
                    <a:pt x="10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254360" y="2632123"/>
              <a:ext cx="69884" cy="100168"/>
            </a:xfrm>
            <a:custGeom>
              <a:avLst/>
              <a:gdLst/>
              <a:ahLst/>
              <a:cxnLst/>
              <a:rect l="l" t="t" r="r" b="b"/>
              <a:pathLst>
                <a:path w="2123" h="3043" extrusionOk="0">
                  <a:moveTo>
                    <a:pt x="1314" y="1"/>
                  </a:moveTo>
                  <a:cubicBezTo>
                    <a:pt x="772" y="1"/>
                    <a:pt x="147" y="250"/>
                    <a:pt x="83" y="1367"/>
                  </a:cubicBezTo>
                  <a:cubicBezTo>
                    <a:pt x="0" y="2808"/>
                    <a:pt x="1048" y="3043"/>
                    <a:pt x="1621" y="3043"/>
                  </a:cubicBezTo>
                  <a:cubicBezTo>
                    <a:pt x="1831" y="3043"/>
                    <a:pt x="1977" y="3011"/>
                    <a:pt x="1981" y="2996"/>
                  </a:cubicBezTo>
                  <a:cubicBezTo>
                    <a:pt x="1981" y="2939"/>
                    <a:pt x="2123" y="163"/>
                    <a:pt x="2123" y="163"/>
                  </a:cubicBezTo>
                  <a:cubicBezTo>
                    <a:pt x="2104" y="151"/>
                    <a:pt x="1734" y="1"/>
                    <a:pt x="131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72927" y="2652731"/>
              <a:ext cx="28474" cy="57046"/>
            </a:xfrm>
            <a:custGeom>
              <a:avLst/>
              <a:gdLst/>
              <a:ahLst/>
              <a:cxnLst/>
              <a:rect l="l" t="t" r="r" b="b"/>
              <a:pathLst>
                <a:path w="865" h="1733" extrusionOk="0">
                  <a:moveTo>
                    <a:pt x="576" y="1"/>
                  </a:moveTo>
                  <a:cubicBezTo>
                    <a:pt x="564" y="1"/>
                    <a:pt x="551" y="2"/>
                    <a:pt x="539" y="5"/>
                  </a:cubicBezTo>
                  <a:cubicBezTo>
                    <a:pt x="369" y="19"/>
                    <a:pt x="227" y="132"/>
                    <a:pt x="171" y="288"/>
                  </a:cubicBezTo>
                  <a:cubicBezTo>
                    <a:pt x="71" y="444"/>
                    <a:pt x="15" y="642"/>
                    <a:pt x="15" y="826"/>
                  </a:cubicBezTo>
                  <a:cubicBezTo>
                    <a:pt x="1" y="1223"/>
                    <a:pt x="185" y="1619"/>
                    <a:pt x="468" y="1718"/>
                  </a:cubicBezTo>
                  <a:cubicBezTo>
                    <a:pt x="501" y="1728"/>
                    <a:pt x="536" y="1733"/>
                    <a:pt x="571" y="1733"/>
                  </a:cubicBezTo>
                  <a:cubicBezTo>
                    <a:pt x="641" y="1733"/>
                    <a:pt x="714" y="1714"/>
                    <a:pt x="780" y="1676"/>
                  </a:cubicBezTo>
                  <a:cubicBezTo>
                    <a:pt x="851" y="1634"/>
                    <a:pt x="865" y="1591"/>
                    <a:pt x="851" y="1591"/>
                  </a:cubicBezTo>
                  <a:cubicBezTo>
                    <a:pt x="851" y="1591"/>
                    <a:pt x="822" y="1605"/>
                    <a:pt x="766" y="1634"/>
                  </a:cubicBezTo>
                  <a:cubicBezTo>
                    <a:pt x="727" y="1646"/>
                    <a:pt x="686" y="1653"/>
                    <a:pt x="646" y="1653"/>
                  </a:cubicBezTo>
                  <a:cubicBezTo>
                    <a:pt x="597" y="1653"/>
                    <a:pt x="550" y="1643"/>
                    <a:pt x="511" y="1619"/>
                  </a:cubicBezTo>
                  <a:cubicBezTo>
                    <a:pt x="298" y="1534"/>
                    <a:pt x="156" y="1194"/>
                    <a:pt x="156" y="826"/>
                  </a:cubicBezTo>
                  <a:cubicBezTo>
                    <a:pt x="156" y="656"/>
                    <a:pt x="199" y="500"/>
                    <a:pt x="270" y="344"/>
                  </a:cubicBezTo>
                  <a:cubicBezTo>
                    <a:pt x="326" y="217"/>
                    <a:pt x="426" y="132"/>
                    <a:pt x="553" y="104"/>
                  </a:cubicBezTo>
                  <a:cubicBezTo>
                    <a:pt x="568" y="99"/>
                    <a:pt x="583" y="96"/>
                    <a:pt x="598" y="96"/>
                  </a:cubicBezTo>
                  <a:cubicBezTo>
                    <a:pt x="663" y="96"/>
                    <a:pt x="717" y="145"/>
                    <a:pt x="751" y="203"/>
                  </a:cubicBezTo>
                  <a:cubicBezTo>
                    <a:pt x="766" y="260"/>
                    <a:pt x="751" y="302"/>
                    <a:pt x="766" y="302"/>
                  </a:cubicBezTo>
                  <a:cubicBezTo>
                    <a:pt x="794" y="302"/>
                    <a:pt x="808" y="274"/>
                    <a:pt x="808" y="189"/>
                  </a:cubicBezTo>
                  <a:cubicBezTo>
                    <a:pt x="794" y="146"/>
                    <a:pt x="766" y="90"/>
                    <a:pt x="737" y="61"/>
                  </a:cubicBezTo>
                  <a:cubicBezTo>
                    <a:pt x="691" y="26"/>
                    <a:pt x="634" y="1"/>
                    <a:pt x="57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555965" y="2592357"/>
              <a:ext cx="125482" cy="121992"/>
            </a:xfrm>
            <a:custGeom>
              <a:avLst/>
              <a:gdLst/>
              <a:ahLst/>
              <a:cxnLst/>
              <a:rect l="l" t="t" r="r" b="b"/>
              <a:pathLst>
                <a:path w="3812" h="3706" extrusionOk="0">
                  <a:moveTo>
                    <a:pt x="1847" y="1"/>
                  </a:moveTo>
                  <a:cubicBezTo>
                    <a:pt x="1431" y="1"/>
                    <a:pt x="1021" y="139"/>
                    <a:pt x="695" y="408"/>
                  </a:cubicBezTo>
                  <a:cubicBezTo>
                    <a:pt x="369" y="663"/>
                    <a:pt x="128" y="1031"/>
                    <a:pt x="43" y="1428"/>
                  </a:cubicBezTo>
                  <a:cubicBezTo>
                    <a:pt x="29" y="1499"/>
                    <a:pt x="15" y="1555"/>
                    <a:pt x="15" y="1626"/>
                  </a:cubicBezTo>
                  <a:cubicBezTo>
                    <a:pt x="1" y="1669"/>
                    <a:pt x="1" y="1711"/>
                    <a:pt x="1" y="1768"/>
                  </a:cubicBezTo>
                  <a:lnTo>
                    <a:pt x="1" y="1853"/>
                  </a:lnTo>
                  <a:cubicBezTo>
                    <a:pt x="1" y="1867"/>
                    <a:pt x="1" y="1867"/>
                    <a:pt x="15" y="1881"/>
                  </a:cubicBezTo>
                  <a:cubicBezTo>
                    <a:pt x="15" y="1739"/>
                    <a:pt x="43" y="1584"/>
                    <a:pt x="72" y="1442"/>
                  </a:cubicBezTo>
                  <a:cubicBezTo>
                    <a:pt x="171" y="1045"/>
                    <a:pt x="397" y="691"/>
                    <a:pt x="723" y="436"/>
                  </a:cubicBezTo>
                  <a:cubicBezTo>
                    <a:pt x="936" y="266"/>
                    <a:pt x="1205" y="139"/>
                    <a:pt x="1474" y="82"/>
                  </a:cubicBezTo>
                  <a:cubicBezTo>
                    <a:pt x="1590" y="61"/>
                    <a:pt x="1708" y="50"/>
                    <a:pt x="1826" y="50"/>
                  </a:cubicBezTo>
                  <a:cubicBezTo>
                    <a:pt x="2026" y="50"/>
                    <a:pt x="2227" y="82"/>
                    <a:pt x="2423" y="153"/>
                  </a:cubicBezTo>
                  <a:cubicBezTo>
                    <a:pt x="2749" y="266"/>
                    <a:pt x="3046" y="479"/>
                    <a:pt x="3259" y="762"/>
                  </a:cubicBezTo>
                  <a:cubicBezTo>
                    <a:pt x="3740" y="1385"/>
                    <a:pt x="3754" y="2249"/>
                    <a:pt x="3287" y="2887"/>
                  </a:cubicBezTo>
                  <a:cubicBezTo>
                    <a:pt x="3188" y="3043"/>
                    <a:pt x="3060" y="3170"/>
                    <a:pt x="2919" y="3269"/>
                  </a:cubicBezTo>
                  <a:cubicBezTo>
                    <a:pt x="2791" y="3383"/>
                    <a:pt x="2635" y="3468"/>
                    <a:pt x="2465" y="3524"/>
                  </a:cubicBezTo>
                  <a:cubicBezTo>
                    <a:pt x="2251" y="3607"/>
                    <a:pt x="2032" y="3646"/>
                    <a:pt x="1817" y="3646"/>
                  </a:cubicBezTo>
                  <a:cubicBezTo>
                    <a:pt x="1035" y="3646"/>
                    <a:pt x="308" y="3131"/>
                    <a:pt x="86" y="2320"/>
                  </a:cubicBezTo>
                  <a:cubicBezTo>
                    <a:pt x="43" y="2178"/>
                    <a:pt x="29" y="2023"/>
                    <a:pt x="1" y="1881"/>
                  </a:cubicBezTo>
                  <a:cubicBezTo>
                    <a:pt x="1" y="1895"/>
                    <a:pt x="1" y="1895"/>
                    <a:pt x="1" y="1909"/>
                  </a:cubicBezTo>
                  <a:lnTo>
                    <a:pt x="1" y="1994"/>
                  </a:lnTo>
                  <a:cubicBezTo>
                    <a:pt x="15" y="2051"/>
                    <a:pt x="15" y="2094"/>
                    <a:pt x="15" y="2136"/>
                  </a:cubicBezTo>
                  <a:cubicBezTo>
                    <a:pt x="29" y="2207"/>
                    <a:pt x="43" y="2263"/>
                    <a:pt x="57" y="2334"/>
                  </a:cubicBezTo>
                  <a:cubicBezTo>
                    <a:pt x="157" y="2731"/>
                    <a:pt x="397" y="3085"/>
                    <a:pt x="737" y="3340"/>
                  </a:cubicBezTo>
                  <a:cubicBezTo>
                    <a:pt x="1060" y="3582"/>
                    <a:pt x="1440" y="3705"/>
                    <a:pt x="1826" y="3705"/>
                  </a:cubicBezTo>
                  <a:cubicBezTo>
                    <a:pt x="2050" y="3705"/>
                    <a:pt x="2276" y="3664"/>
                    <a:pt x="2494" y="3581"/>
                  </a:cubicBezTo>
                  <a:cubicBezTo>
                    <a:pt x="2834" y="3453"/>
                    <a:pt x="3131" y="3227"/>
                    <a:pt x="3344" y="2929"/>
                  </a:cubicBezTo>
                  <a:cubicBezTo>
                    <a:pt x="3811" y="2263"/>
                    <a:pt x="3797" y="1371"/>
                    <a:pt x="3315" y="734"/>
                  </a:cubicBezTo>
                  <a:cubicBezTo>
                    <a:pt x="3202" y="578"/>
                    <a:pt x="3060" y="450"/>
                    <a:pt x="2905" y="351"/>
                  </a:cubicBezTo>
                  <a:cubicBezTo>
                    <a:pt x="2763" y="238"/>
                    <a:pt x="2607" y="153"/>
                    <a:pt x="2437" y="96"/>
                  </a:cubicBezTo>
                  <a:cubicBezTo>
                    <a:pt x="2245" y="32"/>
                    <a:pt x="2046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391369" y="2595287"/>
              <a:ext cx="125449" cy="121959"/>
            </a:xfrm>
            <a:custGeom>
              <a:avLst/>
              <a:gdLst/>
              <a:ahLst/>
              <a:cxnLst/>
              <a:rect l="l" t="t" r="r" b="b"/>
              <a:pathLst>
                <a:path w="3811" h="3705" extrusionOk="0">
                  <a:moveTo>
                    <a:pt x="1828" y="1"/>
                  </a:moveTo>
                  <a:cubicBezTo>
                    <a:pt x="1419" y="1"/>
                    <a:pt x="1016" y="139"/>
                    <a:pt x="695" y="404"/>
                  </a:cubicBezTo>
                  <a:cubicBezTo>
                    <a:pt x="369" y="659"/>
                    <a:pt x="128" y="1027"/>
                    <a:pt x="43" y="1438"/>
                  </a:cubicBezTo>
                  <a:cubicBezTo>
                    <a:pt x="29" y="1495"/>
                    <a:pt x="15" y="1565"/>
                    <a:pt x="15" y="1622"/>
                  </a:cubicBezTo>
                  <a:cubicBezTo>
                    <a:pt x="1" y="1665"/>
                    <a:pt x="1" y="1721"/>
                    <a:pt x="1" y="1764"/>
                  </a:cubicBezTo>
                  <a:lnTo>
                    <a:pt x="1" y="1849"/>
                  </a:lnTo>
                  <a:cubicBezTo>
                    <a:pt x="1" y="1863"/>
                    <a:pt x="1" y="1863"/>
                    <a:pt x="15" y="1877"/>
                  </a:cubicBezTo>
                  <a:cubicBezTo>
                    <a:pt x="15" y="1721"/>
                    <a:pt x="43" y="1580"/>
                    <a:pt x="71" y="1438"/>
                  </a:cubicBezTo>
                  <a:cubicBezTo>
                    <a:pt x="276" y="596"/>
                    <a:pt x="1020" y="46"/>
                    <a:pt x="1827" y="46"/>
                  </a:cubicBezTo>
                  <a:cubicBezTo>
                    <a:pt x="2024" y="46"/>
                    <a:pt x="2225" y="79"/>
                    <a:pt x="2423" y="149"/>
                  </a:cubicBezTo>
                  <a:cubicBezTo>
                    <a:pt x="2579" y="206"/>
                    <a:pt x="2734" y="291"/>
                    <a:pt x="2876" y="390"/>
                  </a:cubicBezTo>
                  <a:cubicBezTo>
                    <a:pt x="3018" y="489"/>
                    <a:pt x="3145" y="616"/>
                    <a:pt x="3258" y="758"/>
                  </a:cubicBezTo>
                  <a:cubicBezTo>
                    <a:pt x="3740" y="1381"/>
                    <a:pt x="3754" y="2245"/>
                    <a:pt x="3287" y="2883"/>
                  </a:cubicBezTo>
                  <a:cubicBezTo>
                    <a:pt x="3188" y="3039"/>
                    <a:pt x="3060" y="3166"/>
                    <a:pt x="2919" y="3279"/>
                  </a:cubicBezTo>
                  <a:cubicBezTo>
                    <a:pt x="2777" y="3379"/>
                    <a:pt x="2635" y="3463"/>
                    <a:pt x="2465" y="3520"/>
                  </a:cubicBezTo>
                  <a:cubicBezTo>
                    <a:pt x="2251" y="3603"/>
                    <a:pt x="2032" y="3642"/>
                    <a:pt x="1817" y="3642"/>
                  </a:cubicBezTo>
                  <a:cubicBezTo>
                    <a:pt x="1035" y="3642"/>
                    <a:pt x="308" y="3127"/>
                    <a:pt x="86" y="2316"/>
                  </a:cubicBezTo>
                  <a:cubicBezTo>
                    <a:pt x="43" y="2174"/>
                    <a:pt x="29" y="2033"/>
                    <a:pt x="15" y="1877"/>
                  </a:cubicBezTo>
                  <a:cubicBezTo>
                    <a:pt x="1" y="1891"/>
                    <a:pt x="1" y="1905"/>
                    <a:pt x="15" y="1905"/>
                  </a:cubicBezTo>
                  <a:lnTo>
                    <a:pt x="15" y="2005"/>
                  </a:lnTo>
                  <a:cubicBezTo>
                    <a:pt x="15" y="2047"/>
                    <a:pt x="15" y="2089"/>
                    <a:pt x="29" y="2146"/>
                  </a:cubicBezTo>
                  <a:cubicBezTo>
                    <a:pt x="29" y="2203"/>
                    <a:pt x="43" y="2274"/>
                    <a:pt x="57" y="2330"/>
                  </a:cubicBezTo>
                  <a:cubicBezTo>
                    <a:pt x="241" y="3024"/>
                    <a:pt x="808" y="3548"/>
                    <a:pt x="1516" y="3676"/>
                  </a:cubicBezTo>
                  <a:cubicBezTo>
                    <a:pt x="1625" y="3695"/>
                    <a:pt x="1735" y="3704"/>
                    <a:pt x="1845" y="3704"/>
                  </a:cubicBezTo>
                  <a:cubicBezTo>
                    <a:pt x="2065" y="3704"/>
                    <a:pt x="2286" y="3667"/>
                    <a:pt x="2494" y="3591"/>
                  </a:cubicBezTo>
                  <a:cubicBezTo>
                    <a:pt x="2834" y="3449"/>
                    <a:pt x="3131" y="3223"/>
                    <a:pt x="3343" y="2925"/>
                  </a:cubicBezTo>
                  <a:cubicBezTo>
                    <a:pt x="3811" y="2259"/>
                    <a:pt x="3797" y="1381"/>
                    <a:pt x="3315" y="730"/>
                  </a:cubicBezTo>
                  <a:cubicBezTo>
                    <a:pt x="3202" y="574"/>
                    <a:pt x="3060" y="446"/>
                    <a:pt x="2904" y="347"/>
                  </a:cubicBezTo>
                  <a:cubicBezTo>
                    <a:pt x="2763" y="234"/>
                    <a:pt x="2607" y="163"/>
                    <a:pt x="2437" y="106"/>
                  </a:cubicBezTo>
                  <a:cubicBezTo>
                    <a:pt x="2239" y="36"/>
                    <a:pt x="2032" y="1"/>
                    <a:pt x="1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508891" y="2637950"/>
              <a:ext cx="48520" cy="14484"/>
            </a:xfrm>
            <a:custGeom>
              <a:avLst/>
              <a:gdLst/>
              <a:ahLst/>
              <a:cxnLst/>
              <a:rect l="l" t="t" r="r" b="b"/>
              <a:pathLst>
                <a:path w="1474" h="440" extrusionOk="0">
                  <a:moveTo>
                    <a:pt x="723" y="0"/>
                  </a:moveTo>
                  <a:cubicBezTo>
                    <a:pt x="510" y="14"/>
                    <a:pt x="312" y="85"/>
                    <a:pt x="156" y="241"/>
                  </a:cubicBezTo>
                  <a:cubicBezTo>
                    <a:pt x="85" y="298"/>
                    <a:pt x="28" y="369"/>
                    <a:pt x="0" y="439"/>
                  </a:cubicBezTo>
                  <a:cubicBezTo>
                    <a:pt x="0" y="439"/>
                    <a:pt x="71" y="369"/>
                    <a:pt x="184" y="269"/>
                  </a:cubicBezTo>
                  <a:cubicBezTo>
                    <a:pt x="344" y="131"/>
                    <a:pt x="542" y="64"/>
                    <a:pt x="742" y="64"/>
                  </a:cubicBezTo>
                  <a:cubicBezTo>
                    <a:pt x="932" y="64"/>
                    <a:pt x="1124" y="124"/>
                    <a:pt x="1289" y="241"/>
                  </a:cubicBezTo>
                  <a:cubicBezTo>
                    <a:pt x="1402" y="340"/>
                    <a:pt x="1459" y="425"/>
                    <a:pt x="1473" y="425"/>
                  </a:cubicBezTo>
                  <a:cubicBezTo>
                    <a:pt x="1445" y="340"/>
                    <a:pt x="1388" y="269"/>
                    <a:pt x="1317" y="213"/>
                  </a:cubicBezTo>
                  <a:cubicBezTo>
                    <a:pt x="1147" y="71"/>
                    <a:pt x="935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309302" y="2633275"/>
              <a:ext cx="83512" cy="9349"/>
            </a:xfrm>
            <a:custGeom>
              <a:avLst/>
              <a:gdLst/>
              <a:ahLst/>
              <a:cxnLst/>
              <a:rect l="l" t="t" r="r" b="b"/>
              <a:pathLst>
                <a:path w="2537" h="284" extrusionOk="0">
                  <a:moveTo>
                    <a:pt x="1" y="1"/>
                  </a:moveTo>
                  <a:cubicBezTo>
                    <a:pt x="128" y="29"/>
                    <a:pt x="241" y="57"/>
                    <a:pt x="369" y="71"/>
                  </a:cubicBezTo>
                  <a:cubicBezTo>
                    <a:pt x="595" y="114"/>
                    <a:pt x="921" y="142"/>
                    <a:pt x="1261" y="171"/>
                  </a:cubicBezTo>
                  <a:lnTo>
                    <a:pt x="2154" y="256"/>
                  </a:lnTo>
                  <a:cubicBezTo>
                    <a:pt x="2281" y="270"/>
                    <a:pt x="2409" y="284"/>
                    <a:pt x="2536" y="284"/>
                  </a:cubicBezTo>
                  <a:cubicBezTo>
                    <a:pt x="2409" y="241"/>
                    <a:pt x="2295" y="213"/>
                    <a:pt x="2168" y="199"/>
                  </a:cubicBezTo>
                  <a:cubicBezTo>
                    <a:pt x="1941" y="171"/>
                    <a:pt x="1615" y="142"/>
                    <a:pt x="1275" y="100"/>
                  </a:cubicBezTo>
                  <a:lnTo>
                    <a:pt x="383" y="29"/>
                  </a:lnTo>
                  <a:cubicBezTo>
                    <a:pt x="255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650640" y="2646805"/>
              <a:ext cx="18203" cy="44340"/>
            </a:xfrm>
            <a:custGeom>
              <a:avLst/>
              <a:gdLst/>
              <a:ahLst/>
              <a:cxnLst/>
              <a:rect l="l" t="t" r="r" b="b"/>
              <a:pathLst>
                <a:path w="553" h="1347" extrusionOk="0">
                  <a:moveTo>
                    <a:pt x="510" y="0"/>
                  </a:moveTo>
                  <a:cubicBezTo>
                    <a:pt x="524" y="496"/>
                    <a:pt x="354" y="978"/>
                    <a:pt x="0" y="1346"/>
                  </a:cubicBezTo>
                  <a:cubicBezTo>
                    <a:pt x="14" y="1346"/>
                    <a:pt x="85" y="1304"/>
                    <a:pt x="184" y="1204"/>
                  </a:cubicBezTo>
                  <a:cubicBezTo>
                    <a:pt x="425" y="935"/>
                    <a:pt x="553" y="581"/>
                    <a:pt x="539" y="213"/>
                  </a:cubicBezTo>
                  <a:cubicBezTo>
                    <a:pt x="553" y="142"/>
                    <a:pt x="539" y="57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660878" y="2623861"/>
              <a:ext cx="5530" cy="9019"/>
            </a:xfrm>
            <a:custGeom>
              <a:avLst/>
              <a:gdLst/>
              <a:ahLst/>
              <a:cxnLst/>
              <a:rect l="l" t="t" r="r" b="b"/>
              <a:pathLst>
                <a:path w="168" h="274" extrusionOk="0">
                  <a:moveTo>
                    <a:pt x="18" y="1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" y="17"/>
                    <a:pt x="29" y="74"/>
                    <a:pt x="72" y="145"/>
                  </a:cubicBezTo>
                  <a:cubicBezTo>
                    <a:pt x="100" y="216"/>
                    <a:pt x="114" y="272"/>
                    <a:pt x="128" y="272"/>
                  </a:cubicBezTo>
                  <a:cubicBezTo>
                    <a:pt x="130" y="273"/>
                    <a:pt x="132" y="274"/>
                    <a:pt x="134" y="274"/>
                  </a:cubicBezTo>
                  <a:cubicBezTo>
                    <a:pt x="158" y="274"/>
                    <a:pt x="168" y="195"/>
                    <a:pt x="128" y="117"/>
                  </a:cubicBezTo>
                  <a:cubicBezTo>
                    <a:pt x="91" y="42"/>
                    <a:pt x="33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489765" y="2620207"/>
              <a:ext cx="17743" cy="57869"/>
            </a:xfrm>
            <a:custGeom>
              <a:avLst/>
              <a:gdLst/>
              <a:ahLst/>
              <a:cxnLst/>
              <a:rect l="l" t="t" r="r" b="b"/>
              <a:pathLst>
                <a:path w="539" h="1758" extrusionOk="0">
                  <a:moveTo>
                    <a:pt x="15" y="1"/>
                  </a:moveTo>
                  <a:cubicBezTo>
                    <a:pt x="0" y="1"/>
                    <a:pt x="71" y="86"/>
                    <a:pt x="156" y="228"/>
                  </a:cubicBezTo>
                  <a:cubicBezTo>
                    <a:pt x="269" y="412"/>
                    <a:pt x="354" y="624"/>
                    <a:pt x="397" y="837"/>
                  </a:cubicBezTo>
                  <a:cubicBezTo>
                    <a:pt x="425" y="1049"/>
                    <a:pt x="425" y="1276"/>
                    <a:pt x="397" y="1488"/>
                  </a:cubicBezTo>
                  <a:cubicBezTo>
                    <a:pt x="369" y="1587"/>
                    <a:pt x="354" y="1672"/>
                    <a:pt x="340" y="1757"/>
                  </a:cubicBezTo>
                  <a:cubicBezTo>
                    <a:pt x="383" y="1687"/>
                    <a:pt x="425" y="1602"/>
                    <a:pt x="439" y="1502"/>
                  </a:cubicBezTo>
                  <a:cubicBezTo>
                    <a:pt x="539" y="1049"/>
                    <a:pt x="454" y="582"/>
                    <a:pt x="199" y="199"/>
                  </a:cubicBezTo>
                  <a:cubicBezTo>
                    <a:pt x="156" y="114"/>
                    <a:pt x="85" y="43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267791" y="2725613"/>
              <a:ext cx="45722" cy="42332"/>
            </a:xfrm>
            <a:custGeom>
              <a:avLst/>
              <a:gdLst/>
              <a:ahLst/>
              <a:cxnLst/>
              <a:rect l="l" t="t" r="r" b="b"/>
              <a:pathLst>
                <a:path w="1389" h="1286" extrusionOk="0">
                  <a:moveTo>
                    <a:pt x="978" y="0"/>
                  </a:moveTo>
                  <a:cubicBezTo>
                    <a:pt x="978" y="0"/>
                    <a:pt x="1021" y="29"/>
                    <a:pt x="1077" y="71"/>
                  </a:cubicBezTo>
                  <a:cubicBezTo>
                    <a:pt x="1162" y="156"/>
                    <a:pt x="1233" y="241"/>
                    <a:pt x="1276" y="354"/>
                  </a:cubicBezTo>
                  <a:cubicBezTo>
                    <a:pt x="1332" y="510"/>
                    <a:pt x="1332" y="694"/>
                    <a:pt x="1262" y="836"/>
                  </a:cubicBezTo>
                  <a:cubicBezTo>
                    <a:pt x="1152" y="1079"/>
                    <a:pt x="919" y="1208"/>
                    <a:pt x="685" y="1208"/>
                  </a:cubicBezTo>
                  <a:cubicBezTo>
                    <a:pt x="524" y="1208"/>
                    <a:pt x="363" y="1147"/>
                    <a:pt x="242" y="1020"/>
                  </a:cubicBezTo>
                  <a:cubicBezTo>
                    <a:pt x="114" y="893"/>
                    <a:pt x="57" y="737"/>
                    <a:pt x="57" y="567"/>
                  </a:cubicBezTo>
                  <a:cubicBezTo>
                    <a:pt x="57" y="454"/>
                    <a:pt x="86" y="340"/>
                    <a:pt x="142" y="241"/>
                  </a:cubicBezTo>
                  <a:cubicBezTo>
                    <a:pt x="185" y="170"/>
                    <a:pt x="213" y="128"/>
                    <a:pt x="213" y="128"/>
                  </a:cubicBezTo>
                  <a:lnTo>
                    <a:pt x="213" y="128"/>
                  </a:lnTo>
                  <a:cubicBezTo>
                    <a:pt x="171" y="156"/>
                    <a:pt x="142" y="199"/>
                    <a:pt x="114" y="227"/>
                  </a:cubicBezTo>
                  <a:cubicBezTo>
                    <a:pt x="57" y="340"/>
                    <a:pt x="15" y="454"/>
                    <a:pt x="15" y="581"/>
                  </a:cubicBezTo>
                  <a:cubicBezTo>
                    <a:pt x="1" y="765"/>
                    <a:pt x="72" y="935"/>
                    <a:pt x="199" y="1077"/>
                  </a:cubicBezTo>
                  <a:cubicBezTo>
                    <a:pt x="335" y="1219"/>
                    <a:pt x="510" y="1286"/>
                    <a:pt x="684" y="1286"/>
                  </a:cubicBezTo>
                  <a:cubicBezTo>
                    <a:pt x="943" y="1286"/>
                    <a:pt x="1199" y="1136"/>
                    <a:pt x="1318" y="864"/>
                  </a:cubicBezTo>
                  <a:cubicBezTo>
                    <a:pt x="1389" y="694"/>
                    <a:pt x="1389" y="510"/>
                    <a:pt x="1318" y="340"/>
                  </a:cubicBezTo>
                  <a:cubicBezTo>
                    <a:pt x="1262" y="227"/>
                    <a:pt x="1191" y="128"/>
                    <a:pt x="1092" y="57"/>
                  </a:cubicBezTo>
                  <a:cubicBezTo>
                    <a:pt x="1063" y="29"/>
                    <a:pt x="1021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633851" y="2730748"/>
              <a:ext cx="31732" cy="52075"/>
            </a:xfrm>
            <a:custGeom>
              <a:avLst/>
              <a:gdLst/>
              <a:ahLst/>
              <a:cxnLst/>
              <a:rect l="l" t="t" r="r" b="b"/>
              <a:pathLst>
                <a:path w="964" h="1582" extrusionOk="0">
                  <a:moveTo>
                    <a:pt x="269" y="0"/>
                  </a:moveTo>
                  <a:cubicBezTo>
                    <a:pt x="383" y="43"/>
                    <a:pt x="482" y="99"/>
                    <a:pt x="581" y="170"/>
                  </a:cubicBezTo>
                  <a:cubicBezTo>
                    <a:pt x="680" y="255"/>
                    <a:pt x="751" y="354"/>
                    <a:pt x="808" y="468"/>
                  </a:cubicBezTo>
                  <a:cubicBezTo>
                    <a:pt x="879" y="609"/>
                    <a:pt x="893" y="765"/>
                    <a:pt x="864" y="921"/>
                  </a:cubicBezTo>
                  <a:cubicBezTo>
                    <a:pt x="836" y="1062"/>
                    <a:pt x="765" y="1204"/>
                    <a:pt x="666" y="1332"/>
                  </a:cubicBezTo>
                  <a:cubicBezTo>
                    <a:pt x="581" y="1417"/>
                    <a:pt x="468" y="1487"/>
                    <a:pt x="340" y="1516"/>
                  </a:cubicBezTo>
                  <a:cubicBezTo>
                    <a:pt x="289" y="1528"/>
                    <a:pt x="238" y="1535"/>
                    <a:pt x="187" y="1535"/>
                  </a:cubicBezTo>
                  <a:cubicBezTo>
                    <a:pt x="125" y="1535"/>
                    <a:pt x="63" y="1525"/>
                    <a:pt x="0" y="1502"/>
                  </a:cubicBezTo>
                  <a:lnTo>
                    <a:pt x="0" y="1502"/>
                  </a:lnTo>
                  <a:cubicBezTo>
                    <a:pt x="0" y="1502"/>
                    <a:pt x="29" y="1530"/>
                    <a:pt x="85" y="1558"/>
                  </a:cubicBezTo>
                  <a:cubicBezTo>
                    <a:pt x="135" y="1575"/>
                    <a:pt x="185" y="1582"/>
                    <a:pt x="238" y="1582"/>
                  </a:cubicBezTo>
                  <a:cubicBezTo>
                    <a:pt x="275" y="1582"/>
                    <a:pt x="313" y="1578"/>
                    <a:pt x="354" y="1572"/>
                  </a:cubicBezTo>
                  <a:cubicBezTo>
                    <a:pt x="482" y="1530"/>
                    <a:pt x="609" y="1473"/>
                    <a:pt x="709" y="1374"/>
                  </a:cubicBezTo>
                  <a:cubicBezTo>
                    <a:pt x="822" y="1247"/>
                    <a:pt x="893" y="1091"/>
                    <a:pt x="935" y="935"/>
                  </a:cubicBezTo>
                  <a:cubicBezTo>
                    <a:pt x="964" y="765"/>
                    <a:pt x="935" y="595"/>
                    <a:pt x="864" y="439"/>
                  </a:cubicBezTo>
                  <a:cubicBezTo>
                    <a:pt x="808" y="326"/>
                    <a:pt x="723" y="213"/>
                    <a:pt x="609" y="142"/>
                  </a:cubicBezTo>
                  <a:cubicBezTo>
                    <a:pt x="539" y="85"/>
                    <a:pt x="454" y="43"/>
                    <a:pt x="369" y="14"/>
                  </a:cubicBezTo>
                  <a:cubicBezTo>
                    <a:pt x="340" y="0"/>
                    <a:pt x="298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93419" y="3439953"/>
              <a:ext cx="534383" cy="223510"/>
            </a:xfrm>
            <a:custGeom>
              <a:avLst/>
              <a:gdLst/>
              <a:ahLst/>
              <a:cxnLst/>
              <a:rect l="l" t="t" r="r" b="b"/>
              <a:pathLst>
                <a:path w="16234" h="6790" extrusionOk="0">
                  <a:moveTo>
                    <a:pt x="13528" y="1"/>
                  </a:moveTo>
                  <a:cubicBezTo>
                    <a:pt x="13528" y="1"/>
                    <a:pt x="11785" y="213"/>
                    <a:pt x="11516" y="341"/>
                  </a:cubicBezTo>
                  <a:cubicBezTo>
                    <a:pt x="11261" y="454"/>
                    <a:pt x="10978" y="950"/>
                    <a:pt x="10978" y="950"/>
                  </a:cubicBezTo>
                  <a:lnTo>
                    <a:pt x="10511" y="1134"/>
                  </a:lnTo>
                  <a:cubicBezTo>
                    <a:pt x="9774" y="1347"/>
                    <a:pt x="9802" y="2083"/>
                    <a:pt x="9561" y="2112"/>
                  </a:cubicBezTo>
                  <a:cubicBezTo>
                    <a:pt x="9560" y="2112"/>
                    <a:pt x="9559" y="2112"/>
                    <a:pt x="9557" y="2112"/>
                  </a:cubicBezTo>
                  <a:cubicBezTo>
                    <a:pt x="9249" y="2112"/>
                    <a:pt x="2436" y="780"/>
                    <a:pt x="2436" y="780"/>
                  </a:cubicBezTo>
                  <a:lnTo>
                    <a:pt x="1813" y="624"/>
                  </a:lnTo>
                  <a:cubicBezTo>
                    <a:pt x="779" y="1403"/>
                    <a:pt x="368" y="2707"/>
                    <a:pt x="184" y="3854"/>
                  </a:cubicBezTo>
                  <a:cubicBezTo>
                    <a:pt x="184" y="3854"/>
                    <a:pt x="0" y="4406"/>
                    <a:pt x="184" y="4718"/>
                  </a:cubicBezTo>
                  <a:lnTo>
                    <a:pt x="9250" y="5596"/>
                  </a:lnTo>
                  <a:lnTo>
                    <a:pt x="11162" y="6163"/>
                  </a:lnTo>
                  <a:cubicBezTo>
                    <a:pt x="11672" y="6389"/>
                    <a:pt x="12196" y="6574"/>
                    <a:pt x="12734" y="6744"/>
                  </a:cubicBezTo>
                  <a:cubicBezTo>
                    <a:pt x="12876" y="6775"/>
                    <a:pt x="13007" y="6790"/>
                    <a:pt x="13127" y="6790"/>
                  </a:cubicBezTo>
                  <a:cubicBezTo>
                    <a:pt x="13546" y="6790"/>
                    <a:pt x="13814" y="6608"/>
                    <a:pt x="13825" y="6333"/>
                  </a:cubicBezTo>
                  <a:cubicBezTo>
                    <a:pt x="13853" y="5979"/>
                    <a:pt x="13358" y="5936"/>
                    <a:pt x="13358" y="5936"/>
                  </a:cubicBezTo>
                  <a:cubicBezTo>
                    <a:pt x="12933" y="5780"/>
                    <a:pt x="12522" y="5582"/>
                    <a:pt x="12125" y="5370"/>
                  </a:cubicBezTo>
                  <a:cubicBezTo>
                    <a:pt x="11828" y="5171"/>
                    <a:pt x="11601" y="4902"/>
                    <a:pt x="11445" y="4590"/>
                  </a:cubicBezTo>
                  <a:lnTo>
                    <a:pt x="11445" y="4590"/>
                  </a:lnTo>
                  <a:lnTo>
                    <a:pt x="12125" y="4690"/>
                  </a:lnTo>
                  <a:cubicBezTo>
                    <a:pt x="12125" y="4690"/>
                    <a:pt x="13570" y="5724"/>
                    <a:pt x="14108" y="6035"/>
                  </a:cubicBezTo>
                  <a:cubicBezTo>
                    <a:pt x="14221" y="6098"/>
                    <a:pt x="14315" y="6123"/>
                    <a:pt x="14394" y="6123"/>
                  </a:cubicBezTo>
                  <a:cubicBezTo>
                    <a:pt x="14692" y="6123"/>
                    <a:pt x="14772" y="5759"/>
                    <a:pt x="14817" y="5624"/>
                  </a:cubicBezTo>
                  <a:cubicBezTo>
                    <a:pt x="14859" y="5469"/>
                    <a:pt x="13216" y="3783"/>
                    <a:pt x="13216" y="3783"/>
                  </a:cubicBezTo>
                  <a:lnTo>
                    <a:pt x="13216" y="3783"/>
                  </a:lnTo>
                  <a:cubicBezTo>
                    <a:pt x="13216" y="3783"/>
                    <a:pt x="14788" y="4803"/>
                    <a:pt x="15072" y="5058"/>
                  </a:cubicBezTo>
                  <a:cubicBezTo>
                    <a:pt x="15258" y="5226"/>
                    <a:pt x="15507" y="5320"/>
                    <a:pt x="15683" y="5320"/>
                  </a:cubicBezTo>
                  <a:cubicBezTo>
                    <a:pt x="15774" y="5320"/>
                    <a:pt x="15845" y="5295"/>
                    <a:pt x="15879" y="5242"/>
                  </a:cubicBezTo>
                  <a:cubicBezTo>
                    <a:pt x="15964" y="5072"/>
                    <a:pt x="16233" y="5072"/>
                    <a:pt x="15879" y="4364"/>
                  </a:cubicBezTo>
                  <a:cubicBezTo>
                    <a:pt x="15525" y="3670"/>
                    <a:pt x="12692" y="1786"/>
                    <a:pt x="12692" y="1786"/>
                  </a:cubicBezTo>
                  <a:lnTo>
                    <a:pt x="13471" y="1616"/>
                  </a:lnTo>
                  <a:lnTo>
                    <a:pt x="14321" y="1998"/>
                  </a:lnTo>
                  <a:cubicBezTo>
                    <a:pt x="14378" y="2296"/>
                    <a:pt x="14505" y="2565"/>
                    <a:pt x="14675" y="2806"/>
                  </a:cubicBezTo>
                  <a:cubicBezTo>
                    <a:pt x="14774" y="2957"/>
                    <a:pt x="14902" y="3007"/>
                    <a:pt x="15028" y="3007"/>
                  </a:cubicBezTo>
                  <a:cubicBezTo>
                    <a:pt x="15279" y="3007"/>
                    <a:pt x="15525" y="2806"/>
                    <a:pt x="15525" y="2806"/>
                  </a:cubicBezTo>
                  <a:lnTo>
                    <a:pt x="15185" y="1063"/>
                  </a:lnTo>
                  <a:lnTo>
                    <a:pt x="1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356409" y="3509445"/>
              <a:ext cx="51779" cy="74624"/>
            </a:xfrm>
            <a:custGeom>
              <a:avLst/>
              <a:gdLst/>
              <a:ahLst/>
              <a:cxnLst/>
              <a:rect l="l" t="t" r="r" b="b"/>
              <a:pathLst>
                <a:path w="1573" h="2267" extrusionOk="0">
                  <a:moveTo>
                    <a:pt x="1572" y="1"/>
                  </a:moveTo>
                  <a:cubicBezTo>
                    <a:pt x="1445" y="71"/>
                    <a:pt x="1346" y="156"/>
                    <a:pt x="1233" y="241"/>
                  </a:cubicBezTo>
                  <a:cubicBezTo>
                    <a:pt x="978" y="454"/>
                    <a:pt x="737" y="695"/>
                    <a:pt x="524" y="950"/>
                  </a:cubicBezTo>
                  <a:cubicBezTo>
                    <a:pt x="312" y="1219"/>
                    <a:pt x="142" y="1516"/>
                    <a:pt x="43" y="1842"/>
                  </a:cubicBezTo>
                  <a:cubicBezTo>
                    <a:pt x="28" y="1899"/>
                    <a:pt x="14" y="1955"/>
                    <a:pt x="14" y="2012"/>
                  </a:cubicBezTo>
                  <a:cubicBezTo>
                    <a:pt x="0" y="2054"/>
                    <a:pt x="0" y="2111"/>
                    <a:pt x="0" y="2154"/>
                  </a:cubicBezTo>
                  <a:cubicBezTo>
                    <a:pt x="0" y="2182"/>
                    <a:pt x="0" y="2224"/>
                    <a:pt x="0" y="2267"/>
                  </a:cubicBezTo>
                  <a:cubicBezTo>
                    <a:pt x="14" y="2267"/>
                    <a:pt x="14" y="2097"/>
                    <a:pt x="85" y="1856"/>
                  </a:cubicBezTo>
                  <a:cubicBezTo>
                    <a:pt x="198" y="1545"/>
                    <a:pt x="354" y="1261"/>
                    <a:pt x="581" y="1006"/>
                  </a:cubicBezTo>
                  <a:cubicBezTo>
                    <a:pt x="793" y="751"/>
                    <a:pt x="1020" y="511"/>
                    <a:pt x="1261" y="284"/>
                  </a:cubicBezTo>
                  <a:cubicBezTo>
                    <a:pt x="1374" y="199"/>
                    <a:pt x="1473" y="100"/>
                    <a:pt x="1572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96505" y="3471226"/>
              <a:ext cx="58297" cy="129168"/>
            </a:xfrm>
            <a:custGeom>
              <a:avLst/>
              <a:gdLst/>
              <a:ahLst/>
              <a:cxnLst/>
              <a:rect l="l" t="t" r="r" b="b"/>
              <a:pathLst>
                <a:path w="1771" h="3924" extrusionOk="0">
                  <a:moveTo>
                    <a:pt x="1728" y="0"/>
                  </a:moveTo>
                  <a:cubicBezTo>
                    <a:pt x="1686" y="14"/>
                    <a:pt x="1643" y="43"/>
                    <a:pt x="1601" y="71"/>
                  </a:cubicBezTo>
                  <a:cubicBezTo>
                    <a:pt x="1474" y="170"/>
                    <a:pt x="1360" y="283"/>
                    <a:pt x="1261" y="425"/>
                  </a:cubicBezTo>
                  <a:cubicBezTo>
                    <a:pt x="1204" y="510"/>
                    <a:pt x="1148" y="609"/>
                    <a:pt x="1105" y="708"/>
                  </a:cubicBezTo>
                  <a:cubicBezTo>
                    <a:pt x="1063" y="836"/>
                    <a:pt x="1034" y="963"/>
                    <a:pt x="1020" y="1091"/>
                  </a:cubicBezTo>
                  <a:cubicBezTo>
                    <a:pt x="992" y="1232"/>
                    <a:pt x="949" y="1360"/>
                    <a:pt x="864" y="1473"/>
                  </a:cubicBezTo>
                  <a:cubicBezTo>
                    <a:pt x="779" y="1601"/>
                    <a:pt x="694" y="1728"/>
                    <a:pt x="638" y="1870"/>
                  </a:cubicBezTo>
                  <a:cubicBezTo>
                    <a:pt x="543" y="2114"/>
                    <a:pt x="539" y="2370"/>
                    <a:pt x="625" y="2615"/>
                  </a:cubicBezTo>
                  <a:lnTo>
                    <a:pt x="625" y="2615"/>
                  </a:lnTo>
                  <a:cubicBezTo>
                    <a:pt x="334" y="2828"/>
                    <a:pt x="112" y="3136"/>
                    <a:pt x="29" y="3499"/>
                  </a:cubicBezTo>
                  <a:cubicBezTo>
                    <a:pt x="15" y="3598"/>
                    <a:pt x="0" y="3697"/>
                    <a:pt x="0" y="3810"/>
                  </a:cubicBezTo>
                  <a:cubicBezTo>
                    <a:pt x="0" y="3839"/>
                    <a:pt x="0" y="3881"/>
                    <a:pt x="15" y="3924"/>
                  </a:cubicBezTo>
                  <a:cubicBezTo>
                    <a:pt x="15" y="3782"/>
                    <a:pt x="43" y="3640"/>
                    <a:pt x="71" y="3513"/>
                  </a:cubicBezTo>
                  <a:cubicBezTo>
                    <a:pt x="170" y="3159"/>
                    <a:pt x="383" y="2861"/>
                    <a:pt x="680" y="2677"/>
                  </a:cubicBezTo>
                  <a:lnTo>
                    <a:pt x="709" y="2663"/>
                  </a:lnTo>
                  <a:lnTo>
                    <a:pt x="694" y="2635"/>
                  </a:lnTo>
                  <a:cubicBezTo>
                    <a:pt x="609" y="2394"/>
                    <a:pt x="609" y="2139"/>
                    <a:pt x="694" y="1898"/>
                  </a:cubicBezTo>
                  <a:cubicBezTo>
                    <a:pt x="751" y="1771"/>
                    <a:pt x="822" y="1629"/>
                    <a:pt x="921" y="1516"/>
                  </a:cubicBezTo>
                  <a:cubicBezTo>
                    <a:pt x="1006" y="1402"/>
                    <a:pt x="1063" y="1261"/>
                    <a:pt x="1077" y="1105"/>
                  </a:cubicBezTo>
                  <a:cubicBezTo>
                    <a:pt x="1077" y="977"/>
                    <a:pt x="1105" y="864"/>
                    <a:pt x="1148" y="737"/>
                  </a:cubicBezTo>
                  <a:cubicBezTo>
                    <a:pt x="1190" y="637"/>
                    <a:pt x="1247" y="538"/>
                    <a:pt x="1304" y="453"/>
                  </a:cubicBezTo>
                  <a:cubicBezTo>
                    <a:pt x="1389" y="312"/>
                    <a:pt x="1502" y="198"/>
                    <a:pt x="1615" y="99"/>
                  </a:cubicBezTo>
                  <a:cubicBezTo>
                    <a:pt x="1714" y="28"/>
                    <a:pt x="1771" y="0"/>
                    <a:pt x="177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479494" y="3486106"/>
              <a:ext cx="29889" cy="10599"/>
            </a:xfrm>
            <a:custGeom>
              <a:avLst/>
              <a:gdLst/>
              <a:ahLst/>
              <a:cxnLst/>
              <a:rect l="l" t="t" r="r" b="b"/>
              <a:pathLst>
                <a:path w="908" h="322" extrusionOk="0">
                  <a:moveTo>
                    <a:pt x="4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208" y="209"/>
                    <a:pt x="479" y="322"/>
                    <a:pt x="767" y="322"/>
                  </a:cubicBezTo>
                  <a:cubicBezTo>
                    <a:pt x="814" y="322"/>
                    <a:pt x="860" y="319"/>
                    <a:pt x="907" y="313"/>
                  </a:cubicBezTo>
                  <a:cubicBezTo>
                    <a:pt x="907" y="299"/>
                    <a:pt x="695" y="285"/>
                    <a:pt x="440" y="200"/>
                  </a:cubicBezTo>
                  <a:cubicBezTo>
                    <a:pt x="198" y="119"/>
                    <a:pt x="33" y="0"/>
                    <a:pt x="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477157" y="3539303"/>
              <a:ext cx="46677" cy="20541"/>
            </a:xfrm>
            <a:custGeom>
              <a:avLst/>
              <a:gdLst/>
              <a:ahLst/>
              <a:cxnLst/>
              <a:rect l="l" t="t" r="r" b="b"/>
              <a:pathLst>
                <a:path w="1418" h="624" extrusionOk="0">
                  <a:moveTo>
                    <a:pt x="1" y="0"/>
                  </a:moveTo>
                  <a:lnTo>
                    <a:pt x="1" y="0"/>
                  </a:lnTo>
                  <a:cubicBezTo>
                    <a:pt x="454" y="241"/>
                    <a:pt x="922" y="453"/>
                    <a:pt x="1417" y="623"/>
                  </a:cubicBezTo>
                  <a:cubicBezTo>
                    <a:pt x="1191" y="482"/>
                    <a:pt x="964" y="368"/>
                    <a:pt x="723" y="283"/>
                  </a:cubicBezTo>
                  <a:cubicBezTo>
                    <a:pt x="497" y="170"/>
                    <a:pt x="242" y="71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448714" y="3580320"/>
              <a:ext cx="23832" cy="10303"/>
            </a:xfrm>
            <a:custGeom>
              <a:avLst/>
              <a:gdLst/>
              <a:ahLst/>
              <a:cxnLst/>
              <a:rect l="l" t="t" r="r" b="b"/>
              <a:pathLst>
                <a:path w="724" h="313" extrusionOk="0">
                  <a:moveTo>
                    <a:pt x="1" y="1"/>
                  </a:moveTo>
                  <a:cubicBezTo>
                    <a:pt x="114" y="71"/>
                    <a:pt x="227" y="128"/>
                    <a:pt x="355" y="171"/>
                  </a:cubicBezTo>
                  <a:cubicBezTo>
                    <a:pt x="468" y="227"/>
                    <a:pt x="596" y="270"/>
                    <a:pt x="723" y="312"/>
                  </a:cubicBezTo>
                  <a:cubicBezTo>
                    <a:pt x="624" y="213"/>
                    <a:pt x="511" y="142"/>
                    <a:pt x="383" y="100"/>
                  </a:cubicBezTo>
                  <a:cubicBezTo>
                    <a:pt x="270" y="43"/>
                    <a:pt x="128" y="15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500002" y="3563235"/>
              <a:ext cx="15899" cy="18993"/>
            </a:xfrm>
            <a:custGeom>
              <a:avLst/>
              <a:gdLst/>
              <a:ahLst/>
              <a:cxnLst/>
              <a:rect l="l" t="t" r="r" b="b"/>
              <a:pathLst>
                <a:path w="483" h="577" extrusionOk="0">
                  <a:moveTo>
                    <a:pt x="462" y="0"/>
                  </a:moveTo>
                  <a:cubicBezTo>
                    <a:pt x="443" y="0"/>
                    <a:pt x="411" y="7"/>
                    <a:pt x="369" y="24"/>
                  </a:cubicBezTo>
                  <a:cubicBezTo>
                    <a:pt x="270" y="66"/>
                    <a:pt x="199" y="123"/>
                    <a:pt x="143" y="208"/>
                  </a:cubicBezTo>
                  <a:cubicBezTo>
                    <a:pt x="72" y="279"/>
                    <a:pt x="43" y="364"/>
                    <a:pt x="15" y="463"/>
                  </a:cubicBezTo>
                  <a:cubicBezTo>
                    <a:pt x="1" y="534"/>
                    <a:pt x="15" y="576"/>
                    <a:pt x="15" y="576"/>
                  </a:cubicBezTo>
                  <a:cubicBezTo>
                    <a:pt x="58" y="463"/>
                    <a:pt x="128" y="350"/>
                    <a:pt x="199" y="251"/>
                  </a:cubicBezTo>
                  <a:cubicBezTo>
                    <a:pt x="284" y="151"/>
                    <a:pt x="383" y="81"/>
                    <a:pt x="483" y="10"/>
                  </a:cubicBezTo>
                  <a:cubicBezTo>
                    <a:pt x="483" y="4"/>
                    <a:pt x="475" y="0"/>
                    <a:pt x="4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527062" y="3528802"/>
              <a:ext cx="11686" cy="17051"/>
            </a:xfrm>
            <a:custGeom>
              <a:avLst/>
              <a:gdLst/>
              <a:ahLst/>
              <a:cxnLst/>
              <a:rect l="l" t="t" r="r" b="b"/>
              <a:pathLst>
                <a:path w="355" h="518" extrusionOk="0">
                  <a:moveTo>
                    <a:pt x="343" y="0"/>
                  </a:moveTo>
                  <a:cubicBezTo>
                    <a:pt x="305" y="0"/>
                    <a:pt x="183" y="61"/>
                    <a:pt x="100" y="192"/>
                  </a:cubicBezTo>
                  <a:cubicBezTo>
                    <a:pt x="29" y="291"/>
                    <a:pt x="1" y="404"/>
                    <a:pt x="43" y="517"/>
                  </a:cubicBezTo>
                  <a:cubicBezTo>
                    <a:pt x="71" y="418"/>
                    <a:pt x="114" y="319"/>
                    <a:pt x="156" y="234"/>
                  </a:cubicBezTo>
                  <a:cubicBezTo>
                    <a:pt x="241" y="92"/>
                    <a:pt x="355" y="22"/>
                    <a:pt x="355" y="8"/>
                  </a:cubicBezTo>
                  <a:cubicBezTo>
                    <a:pt x="355" y="3"/>
                    <a:pt x="350" y="0"/>
                    <a:pt x="34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529860" y="3445879"/>
              <a:ext cx="7966" cy="20705"/>
            </a:xfrm>
            <a:custGeom>
              <a:avLst/>
              <a:gdLst/>
              <a:ahLst/>
              <a:cxnLst/>
              <a:rect l="l" t="t" r="r" b="b"/>
              <a:pathLst>
                <a:path w="242" h="629" extrusionOk="0">
                  <a:moveTo>
                    <a:pt x="229" y="0"/>
                  </a:moveTo>
                  <a:cubicBezTo>
                    <a:pt x="212" y="0"/>
                    <a:pt x="185" y="19"/>
                    <a:pt x="142" y="62"/>
                  </a:cubicBezTo>
                  <a:cubicBezTo>
                    <a:pt x="86" y="118"/>
                    <a:pt x="43" y="189"/>
                    <a:pt x="29" y="274"/>
                  </a:cubicBezTo>
                  <a:cubicBezTo>
                    <a:pt x="1" y="359"/>
                    <a:pt x="1" y="444"/>
                    <a:pt x="29" y="529"/>
                  </a:cubicBezTo>
                  <a:cubicBezTo>
                    <a:pt x="43" y="586"/>
                    <a:pt x="71" y="628"/>
                    <a:pt x="71" y="628"/>
                  </a:cubicBezTo>
                  <a:cubicBezTo>
                    <a:pt x="71" y="515"/>
                    <a:pt x="71" y="402"/>
                    <a:pt x="86" y="288"/>
                  </a:cubicBezTo>
                  <a:cubicBezTo>
                    <a:pt x="128" y="189"/>
                    <a:pt x="171" y="90"/>
                    <a:pt x="241" y="5"/>
                  </a:cubicBezTo>
                  <a:cubicBezTo>
                    <a:pt x="238" y="2"/>
                    <a:pt x="234" y="0"/>
                    <a:pt x="22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488349" y="3360685"/>
              <a:ext cx="716252" cy="317588"/>
            </a:xfrm>
            <a:custGeom>
              <a:avLst/>
              <a:gdLst/>
              <a:ahLst/>
              <a:cxnLst/>
              <a:rect l="l" t="t" r="r" b="b"/>
              <a:pathLst>
                <a:path w="21759" h="9648" extrusionOk="0">
                  <a:moveTo>
                    <a:pt x="21107" y="1"/>
                  </a:moveTo>
                  <a:cubicBezTo>
                    <a:pt x="21107" y="1"/>
                    <a:pt x="19492" y="1120"/>
                    <a:pt x="18415" y="1616"/>
                  </a:cubicBezTo>
                  <a:cubicBezTo>
                    <a:pt x="17339" y="2097"/>
                    <a:pt x="15781" y="2933"/>
                    <a:pt x="15299" y="3811"/>
                  </a:cubicBezTo>
                  <a:cubicBezTo>
                    <a:pt x="15299" y="3811"/>
                    <a:pt x="15214" y="2112"/>
                    <a:pt x="13458" y="1757"/>
                  </a:cubicBezTo>
                  <a:cubicBezTo>
                    <a:pt x="13272" y="1720"/>
                    <a:pt x="13072" y="1703"/>
                    <a:pt x="12863" y="1703"/>
                  </a:cubicBezTo>
                  <a:cubicBezTo>
                    <a:pt x="11087" y="1703"/>
                    <a:pt x="8627" y="2905"/>
                    <a:pt x="8627" y="2905"/>
                  </a:cubicBezTo>
                  <a:lnTo>
                    <a:pt x="1" y="8911"/>
                  </a:lnTo>
                  <a:lnTo>
                    <a:pt x="256" y="9647"/>
                  </a:lnTo>
                  <a:lnTo>
                    <a:pt x="9010" y="8429"/>
                  </a:lnTo>
                  <a:lnTo>
                    <a:pt x="9817" y="8741"/>
                  </a:lnTo>
                  <a:lnTo>
                    <a:pt x="15951" y="4704"/>
                  </a:lnTo>
                  <a:lnTo>
                    <a:pt x="21758" y="511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484168" y="3365820"/>
              <a:ext cx="740940" cy="320847"/>
            </a:xfrm>
            <a:custGeom>
              <a:avLst/>
              <a:gdLst/>
              <a:ahLst/>
              <a:cxnLst/>
              <a:rect l="l" t="t" r="r" b="b"/>
              <a:pathLst>
                <a:path w="22509" h="9747" extrusionOk="0">
                  <a:moveTo>
                    <a:pt x="22381" y="1"/>
                  </a:moveTo>
                  <a:lnTo>
                    <a:pt x="16049" y="4392"/>
                  </a:lnTo>
                  <a:cubicBezTo>
                    <a:pt x="15987" y="4403"/>
                    <a:pt x="15925" y="4408"/>
                    <a:pt x="15865" y="4408"/>
                  </a:cubicBezTo>
                  <a:cubicBezTo>
                    <a:pt x="15522" y="4408"/>
                    <a:pt x="15205" y="4244"/>
                    <a:pt x="15001" y="3967"/>
                  </a:cubicBezTo>
                  <a:lnTo>
                    <a:pt x="7295" y="5213"/>
                  </a:lnTo>
                  <a:lnTo>
                    <a:pt x="0" y="9746"/>
                  </a:lnTo>
                  <a:lnTo>
                    <a:pt x="9137" y="8698"/>
                  </a:lnTo>
                  <a:cubicBezTo>
                    <a:pt x="9339" y="8881"/>
                    <a:pt x="9593" y="8972"/>
                    <a:pt x="9850" y="8972"/>
                  </a:cubicBezTo>
                  <a:cubicBezTo>
                    <a:pt x="9972" y="8972"/>
                    <a:pt x="10095" y="8952"/>
                    <a:pt x="10213" y="8911"/>
                  </a:cubicBezTo>
                  <a:lnTo>
                    <a:pt x="22509" y="270"/>
                  </a:lnTo>
                  <a:lnTo>
                    <a:pt x="22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784917" y="3496376"/>
              <a:ext cx="193094" cy="155799"/>
            </a:xfrm>
            <a:custGeom>
              <a:avLst/>
              <a:gdLst/>
              <a:ahLst/>
              <a:cxnLst/>
              <a:rect l="l" t="t" r="r" b="b"/>
              <a:pathLst>
                <a:path w="5866" h="4733" extrusionOk="0">
                  <a:moveTo>
                    <a:pt x="5865" y="1"/>
                  </a:moveTo>
                  <a:cubicBezTo>
                    <a:pt x="5865" y="1"/>
                    <a:pt x="5837" y="15"/>
                    <a:pt x="5794" y="43"/>
                  </a:cubicBezTo>
                  <a:lnTo>
                    <a:pt x="5610" y="171"/>
                  </a:lnTo>
                  <a:cubicBezTo>
                    <a:pt x="5454" y="270"/>
                    <a:pt x="5228" y="426"/>
                    <a:pt x="4944" y="624"/>
                  </a:cubicBezTo>
                  <a:cubicBezTo>
                    <a:pt x="4392" y="1021"/>
                    <a:pt x="3655" y="1587"/>
                    <a:pt x="2848" y="2253"/>
                  </a:cubicBezTo>
                  <a:cubicBezTo>
                    <a:pt x="2041" y="2919"/>
                    <a:pt x="1318" y="3528"/>
                    <a:pt x="808" y="3981"/>
                  </a:cubicBezTo>
                  <a:cubicBezTo>
                    <a:pt x="553" y="4208"/>
                    <a:pt x="355" y="4392"/>
                    <a:pt x="213" y="4534"/>
                  </a:cubicBezTo>
                  <a:lnTo>
                    <a:pt x="57" y="4675"/>
                  </a:lnTo>
                  <a:cubicBezTo>
                    <a:pt x="29" y="4704"/>
                    <a:pt x="15" y="4718"/>
                    <a:pt x="1" y="4732"/>
                  </a:cubicBezTo>
                  <a:cubicBezTo>
                    <a:pt x="29" y="4718"/>
                    <a:pt x="43" y="4704"/>
                    <a:pt x="57" y="4690"/>
                  </a:cubicBezTo>
                  <a:lnTo>
                    <a:pt x="227" y="4548"/>
                  </a:lnTo>
                  <a:cubicBezTo>
                    <a:pt x="383" y="4420"/>
                    <a:pt x="596" y="4236"/>
                    <a:pt x="837" y="4024"/>
                  </a:cubicBezTo>
                  <a:cubicBezTo>
                    <a:pt x="1361" y="3571"/>
                    <a:pt x="2083" y="2961"/>
                    <a:pt x="2890" y="2310"/>
                  </a:cubicBezTo>
                  <a:cubicBezTo>
                    <a:pt x="3684" y="1644"/>
                    <a:pt x="4434" y="1063"/>
                    <a:pt x="4973" y="667"/>
                  </a:cubicBezTo>
                  <a:cubicBezTo>
                    <a:pt x="5256" y="454"/>
                    <a:pt x="5468" y="298"/>
                    <a:pt x="5624" y="185"/>
                  </a:cubicBezTo>
                  <a:lnTo>
                    <a:pt x="5808" y="58"/>
                  </a:lnTo>
                  <a:cubicBezTo>
                    <a:pt x="5823" y="43"/>
                    <a:pt x="5851" y="29"/>
                    <a:pt x="58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491641" y="3434357"/>
              <a:ext cx="484019" cy="236446"/>
            </a:xfrm>
            <a:custGeom>
              <a:avLst/>
              <a:gdLst/>
              <a:ahLst/>
              <a:cxnLst/>
              <a:rect l="l" t="t" r="r" b="b"/>
              <a:pathLst>
                <a:path w="14704" h="7183" extrusionOk="0">
                  <a:moveTo>
                    <a:pt x="12236" y="0"/>
                  </a:moveTo>
                  <a:cubicBezTo>
                    <a:pt x="12114" y="0"/>
                    <a:pt x="11992" y="5"/>
                    <a:pt x="11870" y="15"/>
                  </a:cubicBezTo>
                  <a:cubicBezTo>
                    <a:pt x="10850" y="86"/>
                    <a:pt x="9887" y="468"/>
                    <a:pt x="8924" y="851"/>
                  </a:cubicBezTo>
                  <a:lnTo>
                    <a:pt x="0" y="6956"/>
                  </a:lnTo>
                  <a:lnTo>
                    <a:pt x="85" y="7183"/>
                  </a:lnTo>
                  <a:lnTo>
                    <a:pt x="9051" y="1120"/>
                  </a:lnTo>
                  <a:cubicBezTo>
                    <a:pt x="9051" y="1120"/>
                    <a:pt x="11063" y="468"/>
                    <a:pt x="11941" y="355"/>
                  </a:cubicBezTo>
                  <a:cubicBezTo>
                    <a:pt x="12098" y="336"/>
                    <a:pt x="12253" y="327"/>
                    <a:pt x="12404" y="327"/>
                  </a:cubicBezTo>
                  <a:cubicBezTo>
                    <a:pt x="13684" y="327"/>
                    <a:pt x="14703" y="950"/>
                    <a:pt x="14703" y="950"/>
                  </a:cubicBezTo>
                  <a:cubicBezTo>
                    <a:pt x="14078" y="288"/>
                    <a:pt x="13155" y="0"/>
                    <a:pt x="12236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021342" y="3396599"/>
              <a:ext cx="141315" cy="95625"/>
            </a:xfrm>
            <a:custGeom>
              <a:avLst/>
              <a:gdLst/>
              <a:ahLst/>
              <a:cxnLst/>
              <a:rect l="l" t="t" r="r" b="b"/>
              <a:pathLst>
                <a:path w="4293" h="2905" extrusionOk="0">
                  <a:moveTo>
                    <a:pt x="4292" y="1"/>
                  </a:moveTo>
                  <a:cubicBezTo>
                    <a:pt x="4292" y="1"/>
                    <a:pt x="779" y="1828"/>
                    <a:pt x="0" y="2904"/>
                  </a:cubicBezTo>
                  <a:lnTo>
                    <a:pt x="429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491641" y="3433172"/>
              <a:ext cx="498470" cy="230159"/>
            </a:xfrm>
            <a:custGeom>
              <a:avLst/>
              <a:gdLst/>
              <a:ahLst/>
              <a:cxnLst/>
              <a:rect l="l" t="t" r="r" b="b"/>
              <a:pathLst>
                <a:path w="15143" h="6992" extrusionOk="0">
                  <a:moveTo>
                    <a:pt x="12189" y="0"/>
                  </a:moveTo>
                  <a:cubicBezTo>
                    <a:pt x="12002" y="0"/>
                    <a:pt x="11815" y="12"/>
                    <a:pt x="11629" y="37"/>
                  </a:cubicBezTo>
                  <a:cubicBezTo>
                    <a:pt x="10680" y="193"/>
                    <a:pt x="9774" y="462"/>
                    <a:pt x="8910" y="859"/>
                  </a:cubicBezTo>
                  <a:lnTo>
                    <a:pt x="7394" y="1893"/>
                  </a:lnTo>
                  <a:lnTo>
                    <a:pt x="2167" y="5491"/>
                  </a:lnTo>
                  <a:lnTo>
                    <a:pt x="581" y="6581"/>
                  </a:lnTo>
                  <a:lnTo>
                    <a:pt x="156" y="6879"/>
                  </a:lnTo>
                  <a:lnTo>
                    <a:pt x="99" y="6921"/>
                  </a:lnTo>
                  <a:lnTo>
                    <a:pt x="99" y="6921"/>
                  </a:lnTo>
                  <a:lnTo>
                    <a:pt x="142" y="6893"/>
                  </a:lnTo>
                  <a:lnTo>
                    <a:pt x="567" y="6610"/>
                  </a:lnTo>
                  <a:lnTo>
                    <a:pt x="2167" y="5533"/>
                  </a:lnTo>
                  <a:lnTo>
                    <a:pt x="7408" y="1949"/>
                  </a:lnTo>
                  <a:lnTo>
                    <a:pt x="8924" y="915"/>
                  </a:lnTo>
                  <a:cubicBezTo>
                    <a:pt x="9788" y="533"/>
                    <a:pt x="10695" y="249"/>
                    <a:pt x="11615" y="94"/>
                  </a:cubicBezTo>
                  <a:cubicBezTo>
                    <a:pt x="11803" y="69"/>
                    <a:pt x="11992" y="56"/>
                    <a:pt x="12179" y="56"/>
                  </a:cubicBezTo>
                  <a:cubicBezTo>
                    <a:pt x="12743" y="56"/>
                    <a:pt x="13301" y="168"/>
                    <a:pt x="13811" y="391"/>
                  </a:cubicBezTo>
                  <a:cubicBezTo>
                    <a:pt x="14080" y="504"/>
                    <a:pt x="14321" y="660"/>
                    <a:pt x="14519" y="859"/>
                  </a:cubicBezTo>
                  <a:cubicBezTo>
                    <a:pt x="14689" y="1000"/>
                    <a:pt x="14817" y="1170"/>
                    <a:pt x="14930" y="1354"/>
                  </a:cubicBezTo>
                  <a:cubicBezTo>
                    <a:pt x="15015" y="1510"/>
                    <a:pt x="15086" y="1666"/>
                    <a:pt x="15128" y="1850"/>
                  </a:cubicBezTo>
                  <a:cubicBezTo>
                    <a:pt x="15128" y="1850"/>
                    <a:pt x="15142" y="1836"/>
                    <a:pt x="15128" y="1808"/>
                  </a:cubicBezTo>
                  <a:cubicBezTo>
                    <a:pt x="15128" y="1779"/>
                    <a:pt x="15114" y="1751"/>
                    <a:pt x="15114" y="1708"/>
                  </a:cubicBezTo>
                  <a:cubicBezTo>
                    <a:pt x="15072" y="1581"/>
                    <a:pt x="15015" y="1454"/>
                    <a:pt x="14958" y="1340"/>
                  </a:cubicBezTo>
                  <a:cubicBezTo>
                    <a:pt x="14845" y="1142"/>
                    <a:pt x="14717" y="972"/>
                    <a:pt x="14562" y="830"/>
                  </a:cubicBezTo>
                  <a:cubicBezTo>
                    <a:pt x="14349" y="632"/>
                    <a:pt x="14108" y="476"/>
                    <a:pt x="13853" y="349"/>
                  </a:cubicBezTo>
                  <a:cubicBezTo>
                    <a:pt x="13321" y="114"/>
                    <a:pt x="12756" y="0"/>
                    <a:pt x="12189" y="0"/>
                  </a:cubicBezTo>
                  <a:close/>
                  <a:moveTo>
                    <a:pt x="99" y="6921"/>
                  </a:moveTo>
                  <a:lnTo>
                    <a:pt x="14" y="6978"/>
                  </a:lnTo>
                  <a:lnTo>
                    <a:pt x="0" y="6992"/>
                  </a:lnTo>
                  <a:lnTo>
                    <a:pt x="42" y="6964"/>
                  </a:lnTo>
                  <a:lnTo>
                    <a:pt x="99" y="69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749035" y="3466223"/>
              <a:ext cx="242009" cy="45130"/>
            </a:xfrm>
            <a:custGeom>
              <a:avLst/>
              <a:gdLst/>
              <a:ahLst/>
              <a:cxnLst/>
              <a:rect l="l" t="t" r="r" b="b"/>
              <a:pathLst>
                <a:path w="7352" h="1371" extrusionOk="0">
                  <a:moveTo>
                    <a:pt x="4488" y="1"/>
                  </a:moveTo>
                  <a:cubicBezTo>
                    <a:pt x="4202" y="1"/>
                    <a:pt x="3914" y="23"/>
                    <a:pt x="3626" y="67"/>
                  </a:cubicBezTo>
                  <a:cubicBezTo>
                    <a:pt x="2720" y="209"/>
                    <a:pt x="1842" y="478"/>
                    <a:pt x="1006" y="874"/>
                  </a:cubicBezTo>
                  <a:cubicBezTo>
                    <a:pt x="694" y="1002"/>
                    <a:pt x="439" y="1129"/>
                    <a:pt x="269" y="1229"/>
                  </a:cubicBezTo>
                  <a:cubicBezTo>
                    <a:pt x="170" y="1271"/>
                    <a:pt x="113" y="1299"/>
                    <a:pt x="71" y="1328"/>
                  </a:cubicBezTo>
                  <a:cubicBezTo>
                    <a:pt x="43" y="1342"/>
                    <a:pt x="14" y="1356"/>
                    <a:pt x="0" y="1370"/>
                  </a:cubicBezTo>
                  <a:cubicBezTo>
                    <a:pt x="28" y="1370"/>
                    <a:pt x="43" y="1356"/>
                    <a:pt x="71" y="1342"/>
                  </a:cubicBezTo>
                  <a:lnTo>
                    <a:pt x="269" y="1243"/>
                  </a:lnTo>
                  <a:cubicBezTo>
                    <a:pt x="453" y="1172"/>
                    <a:pt x="708" y="1044"/>
                    <a:pt x="1034" y="903"/>
                  </a:cubicBezTo>
                  <a:cubicBezTo>
                    <a:pt x="1856" y="535"/>
                    <a:pt x="2734" y="265"/>
                    <a:pt x="3640" y="124"/>
                  </a:cubicBezTo>
                  <a:cubicBezTo>
                    <a:pt x="3929" y="83"/>
                    <a:pt x="4218" y="63"/>
                    <a:pt x="4507" y="63"/>
                  </a:cubicBezTo>
                  <a:cubicBezTo>
                    <a:pt x="5127" y="63"/>
                    <a:pt x="5742" y="157"/>
                    <a:pt x="6332" y="350"/>
                  </a:cubicBezTo>
                  <a:cubicBezTo>
                    <a:pt x="6587" y="450"/>
                    <a:pt x="6842" y="563"/>
                    <a:pt x="7083" y="690"/>
                  </a:cubicBezTo>
                  <a:cubicBezTo>
                    <a:pt x="7253" y="789"/>
                    <a:pt x="7352" y="846"/>
                    <a:pt x="7352" y="846"/>
                  </a:cubicBezTo>
                  <a:lnTo>
                    <a:pt x="7281" y="789"/>
                  </a:lnTo>
                  <a:cubicBezTo>
                    <a:pt x="7238" y="761"/>
                    <a:pt x="7182" y="719"/>
                    <a:pt x="7097" y="676"/>
                  </a:cubicBezTo>
                  <a:cubicBezTo>
                    <a:pt x="6856" y="520"/>
                    <a:pt x="6601" y="407"/>
                    <a:pt x="6346" y="322"/>
                  </a:cubicBezTo>
                  <a:cubicBezTo>
                    <a:pt x="5742" y="108"/>
                    <a:pt x="511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007812" y="3371416"/>
              <a:ext cx="189341" cy="124527"/>
            </a:xfrm>
            <a:custGeom>
              <a:avLst/>
              <a:gdLst/>
              <a:ahLst/>
              <a:cxnLst/>
              <a:rect l="l" t="t" r="r" b="b"/>
              <a:pathLst>
                <a:path w="5752" h="3783" extrusionOk="0">
                  <a:moveTo>
                    <a:pt x="5752" y="1"/>
                  </a:moveTo>
                  <a:cubicBezTo>
                    <a:pt x="5723" y="15"/>
                    <a:pt x="5709" y="15"/>
                    <a:pt x="5681" y="29"/>
                  </a:cubicBezTo>
                  <a:lnTo>
                    <a:pt x="5511" y="128"/>
                  </a:lnTo>
                  <a:cubicBezTo>
                    <a:pt x="5355" y="227"/>
                    <a:pt x="5143" y="355"/>
                    <a:pt x="4873" y="511"/>
                  </a:cubicBezTo>
                  <a:cubicBezTo>
                    <a:pt x="4349" y="836"/>
                    <a:pt x="3627" y="1304"/>
                    <a:pt x="2834" y="1814"/>
                  </a:cubicBezTo>
                  <a:cubicBezTo>
                    <a:pt x="2040" y="2338"/>
                    <a:pt x="1332" y="2834"/>
                    <a:pt x="822" y="3188"/>
                  </a:cubicBezTo>
                  <a:cubicBezTo>
                    <a:pt x="567" y="3372"/>
                    <a:pt x="355" y="3514"/>
                    <a:pt x="227" y="3613"/>
                  </a:cubicBezTo>
                  <a:lnTo>
                    <a:pt x="57" y="3740"/>
                  </a:lnTo>
                  <a:cubicBezTo>
                    <a:pt x="43" y="3740"/>
                    <a:pt x="15" y="3769"/>
                    <a:pt x="1" y="3783"/>
                  </a:cubicBezTo>
                  <a:cubicBezTo>
                    <a:pt x="29" y="3769"/>
                    <a:pt x="43" y="3754"/>
                    <a:pt x="71" y="3740"/>
                  </a:cubicBezTo>
                  <a:lnTo>
                    <a:pt x="241" y="3641"/>
                  </a:lnTo>
                  <a:lnTo>
                    <a:pt x="851" y="3230"/>
                  </a:lnTo>
                  <a:cubicBezTo>
                    <a:pt x="1360" y="2876"/>
                    <a:pt x="2069" y="2395"/>
                    <a:pt x="2862" y="1871"/>
                  </a:cubicBezTo>
                  <a:cubicBezTo>
                    <a:pt x="3669" y="1361"/>
                    <a:pt x="4378" y="893"/>
                    <a:pt x="4902" y="553"/>
                  </a:cubicBezTo>
                  <a:lnTo>
                    <a:pt x="5525" y="157"/>
                  </a:lnTo>
                  <a:lnTo>
                    <a:pt x="5695" y="43"/>
                  </a:lnTo>
                  <a:cubicBezTo>
                    <a:pt x="5709" y="29"/>
                    <a:pt x="5723" y="15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763948" y="3456281"/>
              <a:ext cx="356266" cy="208467"/>
            </a:xfrm>
            <a:custGeom>
              <a:avLst/>
              <a:gdLst/>
              <a:ahLst/>
              <a:cxnLst/>
              <a:rect l="l" t="t" r="r" b="b"/>
              <a:pathLst>
                <a:path w="10823" h="6333" extrusionOk="0">
                  <a:moveTo>
                    <a:pt x="10383" y="1"/>
                  </a:moveTo>
                  <a:lnTo>
                    <a:pt x="6800" y="2621"/>
                  </a:lnTo>
                  <a:cubicBezTo>
                    <a:pt x="6800" y="2621"/>
                    <a:pt x="6020" y="2097"/>
                    <a:pt x="5794" y="1899"/>
                  </a:cubicBezTo>
                  <a:cubicBezTo>
                    <a:pt x="5631" y="1750"/>
                    <a:pt x="5462" y="1691"/>
                    <a:pt x="5314" y="1691"/>
                  </a:cubicBezTo>
                  <a:cubicBezTo>
                    <a:pt x="5153" y="1691"/>
                    <a:pt x="5018" y="1760"/>
                    <a:pt x="4944" y="1856"/>
                  </a:cubicBezTo>
                  <a:cubicBezTo>
                    <a:pt x="4845" y="1984"/>
                    <a:pt x="4873" y="2069"/>
                    <a:pt x="4972" y="2225"/>
                  </a:cubicBezTo>
                  <a:cubicBezTo>
                    <a:pt x="5071" y="2380"/>
                    <a:pt x="5723" y="3216"/>
                    <a:pt x="5808" y="3386"/>
                  </a:cubicBezTo>
                  <a:cubicBezTo>
                    <a:pt x="5893" y="3556"/>
                    <a:pt x="5808" y="3641"/>
                    <a:pt x="5808" y="3641"/>
                  </a:cubicBezTo>
                  <a:cubicBezTo>
                    <a:pt x="5808" y="3641"/>
                    <a:pt x="3853" y="2678"/>
                    <a:pt x="3556" y="2550"/>
                  </a:cubicBezTo>
                  <a:cubicBezTo>
                    <a:pt x="3260" y="2428"/>
                    <a:pt x="2950" y="2299"/>
                    <a:pt x="2705" y="2299"/>
                  </a:cubicBezTo>
                  <a:cubicBezTo>
                    <a:pt x="2609" y="2299"/>
                    <a:pt x="2523" y="2319"/>
                    <a:pt x="2451" y="2366"/>
                  </a:cubicBezTo>
                  <a:cubicBezTo>
                    <a:pt x="2281" y="2465"/>
                    <a:pt x="2196" y="2664"/>
                    <a:pt x="2253" y="2862"/>
                  </a:cubicBezTo>
                  <a:cubicBezTo>
                    <a:pt x="2281" y="3046"/>
                    <a:pt x="4406" y="4491"/>
                    <a:pt x="4406" y="4491"/>
                  </a:cubicBezTo>
                  <a:cubicBezTo>
                    <a:pt x="4406" y="4491"/>
                    <a:pt x="4207" y="4406"/>
                    <a:pt x="3938" y="4307"/>
                  </a:cubicBezTo>
                  <a:cubicBezTo>
                    <a:pt x="3641" y="4208"/>
                    <a:pt x="1983" y="3500"/>
                    <a:pt x="1700" y="3415"/>
                  </a:cubicBezTo>
                  <a:cubicBezTo>
                    <a:pt x="1527" y="3357"/>
                    <a:pt x="1273" y="3285"/>
                    <a:pt x="1037" y="3285"/>
                  </a:cubicBezTo>
                  <a:cubicBezTo>
                    <a:pt x="868" y="3285"/>
                    <a:pt x="708" y="3322"/>
                    <a:pt x="595" y="3429"/>
                  </a:cubicBezTo>
                  <a:cubicBezTo>
                    <a:pt x="298" y="3726"/>
                    <a:pt x="510" y="3910"/>
                    <a:pt x="510" y="3910"/>
                  </a:cubicBezTo>
                  <a:lnTo>
                    <a:pt x="425" y="3924"/>
                  </a:lnTo>
                  <a:cubicBezTo>
                    <a:pt x="227" y="3953"/>
                    <a:pt x="85" y="4080"/>
                    <a:pt x="43" y="4279"/>
                  </a:cubicBezTo>
                  <a:cubicBezTo>
                    <a:pt x="0" y="4449"/>
                    <a:pt x="100" y="4619"/>
                    <a:pt x="269" y="4661"/>
                  </a:cubicBezTo>
                  <a:lnTo>
                    <a:pt x="3952" y="6106"/>
                  </a:lnTo>
                  <a:lnTo>
                    <a:pt x="6247" y="6333"/>
                  </a:lnTo>
                  <a:cubicBezTo>
                    <a:pt x="6785" y="6148"/>
                    <a:pt x="7253" y="5851"/>
                    <a:pt x="7635" y="5426"/>
                  </a:cubicBezTo>
                  <a:cubicBezTo>
                    <a:pt x="8216" y="4760"/>
                    <a:pt x="8131" y="3896"/>
                    <a:pt x="8174" y="3514"/>
                  </a:cubicBezTo>
                  <a:cubicBezTo>
                    <a:pt x="8216" y="3145"/>
                    <a:pt x="8754" y="2876"/>
                    <a:pt x="8924" y="2678"/>
                  </a:cubicBezTo>
                  <a:cubicBezTo>
                    <a:pt x="9052" y="2494"/>
                    <a:pt x="9165" y="2281"/>
                    <a:pt x="9250" y="2083"/>
                  </a:cubicBezTo>
                  <a:cubicBezTo>
                    <a:pt x="9250" y="2083"/>
                    <a:pt x="10511" y="1233"/>
                    <a:pt x="10667" y="624"/>
                  </a:cubicBezTo>
                  <a:cubicBezTo>
                    <a:pt x="10822" y="1"/>
                    <a:pt x="10383" y="1"/>
                    <a:pt x="10383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959322" y="3577982"/>
              <a:ext cx="21495" cy="18236"/>
            </a:xfrm>
            <a:custGeom>
              <a:avLst/>
              <a:gdLst/>
              <a:ahLst/>
              <a:cxnLst/>
              <a:rect l="l" t="t" r="r" b="b"/>
              <a:pathLst>
                <a:path w="653" h="554" extrusionOk="0">
                  <a:moveTo>
                    <a:pt x="0" y="1"/>
                  </a:moveTo>
                  <a:cubicBezTo>
                    <a:pt x="43" y="142"/>
                    <a:pt x="142" y="270"/>
                    <a:pt x="255" y="355"/>
                  </a:cubicBezTo>
                  <a:cubicBezTo>
                    <a:pt x="369" y="468"/>
                    <a:pt x="496" y="525"/>
                    <a:pt x="652" y="553"/>
                  </a:cubicBezTo>
                  <a:cubicBezTo>
                    <a:pt x="652" y="539"/>
                    <a:pt x="482" y="454"/>
                    <a:pt x="298" y="298"/>
                  </a:cubicBezTo>
                  <a:cubicBezTo>
                    <a:pt x="128" y="157"/>
                    <a:pt x="15" y="1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990102" y="3544274"/>
              <a:ext cx="20080" cy="16492"/>
            </a:xfrm>
            <a:custGeom>
              <a:avLst/>
              <a:gdLst/>
              <a:ahLst/>
              <a:cxnLst/>
              <a:rect l="l" t="t" r="r" b="b"/>
              <a:pathLst>
                <a:path w="610" h="501" extrusionOk="0">
                  <a:moveTo>
                    <a:pt x="87" y="1"/>
                  </a:moveTo>
                  <a:cubicBezTo>
                    <a:pt x="37" y="1"/>
                    <a:pt x="0" y="19"/>
                    <a:pt x="0" y="19"/>
                  </a:cubicBezTo>
                  <a:cubicBezTo>
                    <a:pt x="128" y="47"/>
                    <a:pt x="255" y="104"/>
                    <a:pt x="369" y="175"/>
                  </a:cubicBezTo>
                  <a:cubicBezTo>
                    <a:pt x="454" y="274"/>
                    <a:pt x="539" y="373"/>
                    <a:pt x="595" y="501"/>
                  </a:cubicBezTo>
                  <a:cubicBezTo>
                    <a:pt x="595" y="501"/>
                    <a:pt x="609" y="444"/>
                    <a:pt x="581" y="373"/>
                  </a:cubicBezTo>
                  <a:cubicBezTo>
                    <a:pt x="553" y="274"/>
                    <a:pt x="482" y="189"/>
                    <a:pt x="411" y="132"/>
                  </a:cubicBezTo>
                  <a:cubicBezTo>
                    <a:pt x="326" y="62"/>
                    <a:pt x="227" y="19"/>
                    <a:pt x="128" y="5"/>
                  </a:cubicBezTo>
                  <a:cubicBezTo>
                    <a:pt x="114" y="2"/>
                    <a:pt x="100" y="1"/>
                    <a:pt x="87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986382" y="3542101"/>
              <a:ext cx="10270" cy="26597"/>
            </a:xfrm>
            <a:custGeom>
              <a:avLst/>
              <a:gdLst/>
              <a:ahLst/>
              <a:cxnLst/>
              <a:rect l="l" t="t" r="r" b="b"/>
              <a:pathLst>
                <a:path w="312" h="808" extrusionOk="0">
                  <a:moveTo>
                    <a:pt x="14" y="0"/>
                  </a:moveTo>
                  <a:cubicBezTo>
                    <a:pt x="0" y="14"/>
                    <a:pt x="99" y="170"/>
                    <a:pt x="184" y="383"/>
                  </a:cubicBezTo>
                  <a:cubicBezTo>
                    <a:pt x="255" y="609"/>
                    <a:pt x="269" y="808"/>
                    <a:pt x="283" y="808"/>
                  </a:cubicBezTo>
                  <a:cubicBezTo>
                    <a:pt x="312" y="652"/>
                    <a:pt x="298" y="510"/>
                    <a:pt x="241" y="368"/>
                  </a:cubicBezTo>
                  <a:cubicBezTo>
                    <a:pt x="213" y="227"/>
                    <a:pt x="128" y="99"/>
                    <a:pt x="1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057717" y="3493118"/>
              <a:ext cx="7966" cy="25215"/>
            </a:xfrm>
            <a:custGeom>
              <a:avLst/>
              <a:gdLst/>
              <a:ahLst/>
              <a:cxnLst/>
              <a:rect l="l" t="t" r="r" b="b"/>
              <a:pathLst>
                <a:path w="242" h="766" extrusionOk="0">
                  <a:moveTo>
                    <a:pt x="156" y="1"/>
                  </a:moveTo>
                  <a:cubicBezTo>
                    <a:pt x="156" y="1"/>
                    <a:pt x="114" y="43"/>
                    <a:pt x="85" y="114"/>
                  </a:cubicBezTo>
                  <a:cubicBezTo>
                    <a:pt x="0" y="298"/>
                    <a:pt x="29" y="511"/>
                    <a:pt x="142" y="681"/>
                  </a:cubicBezTo>
                  <a:cubicBezTo>
                    <a:pt x="199" y="737"/>
                    <a:pt x="241" y="766"/>
                    <a:pt x="241" y="766"/>
                  </a:cubicBezTo>
                  <a:cubicBezTo>
                    <a:pt x="170" y="652"/>
                    <a:pt x="128" y="525"/>
                    <a:pt x="114" y="397"/>
                  </a:cubicBezTo>
                  <a:cubicBezTo>
                    <a:pt x="99" y="270"/>
                    <a:pt x="114" y="128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909878" y="3601322"/>
              <a:ext cx="49014" cy="25083"/>
            </a:xfrm>
            <a:custGeom>
              <a:avLst/>
              <a:gdLst/>
              <a:ahLst/>
              <a:cxnLst/>
              <a:rect l="l" t="t" r="r" b="b"/>
              <a:pathLst>
                <a:path w="1489" h="762" extrusionOk="0">
                  <a:moveTo>
                    <a:pt x="1" y="0"/>
                  </a:moveTo>
                  <a:cubicBezTo>
                    <a:pt x="1" y="0"/>
                    <a:pt x="58" y="71"/>
                    <a:pt x="185" y="184"/>
                  </a:cubicBezTo>
                  <a:cubicBezTo>
                    <a:pt x="327" y="312"/>
                    <a:pt x="497" y="425"/>
                    <a:pt x="667" y="538"/>
                  </a:cubicBezTo>
                  <a:cubicBezTo>
                    <a:pt x="851" y="637"/>
                    <a:pt x="1035" y="708"/>
                    <a:pt x="1233" y="751"/>
                  </a:cubicBezTo>
                  <a:cubicBezTo>
                    <a:pt x="1276" y="758"/>
                    <a:pt x="1318" y="761"/>
                    <a:pt x="1361" y="761"/>
                  </a:cubicBezTo>
                  <a:cubicBezTo>
                    <a:pt x="1403" y="761"/>
                    <a:pt x="1446" y="758"/>
                    <a:pt x="1488" y="751"/>
                  </a:cubicBezTo>
                  <a:cubicBezTo>
                    <a:pt x="1488" y="737"/>
                    <a:pt x="1389" y="722"/>
                    <a:pt x="1248" y="694"/>
                  </a:cubicBezTo>
                  <a:cubicBezTo>
                    <a:pt x="1063" y="652"/>
                    <a:pt x="879" y="567"/>
                    <a:pt x="709" y="468"/>
                  </a:cubicBezTo>
                  <a:cubicBezTo>
                    <a:pt x="539" y="368"/>
                    <a:pt x="369" y="255"/>
                    <a:pt x="213" y="142"/>
                  </a:cubicBezTo>
                  <a:cubicBezTo>
                    <a:pt x="143" y="85"/>
                    <a:pt x="72" y="43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967717" y="3613436"/>
              <a:ext cx="11686" cy="10962"/>
            </a:xfrm>
            <a:custGeom>
              <a:avLst/>
              <a:gdLst/>
              <a:ahLst/>
              <a:cxnLst/>
              <a:rect l="l" t="t" r="r" b="b"/>
              <a:pathLst>
                <a:path w="355" h="333" extrusionOk="0">
                  <a:moveTo>
                    <a:pt x="326" y="0"/>
                  </a:moveTo>
                  <a:cubicBezTo>
                    <a:pt x="312" y="0"/>
                    <a:pt x="284" y="100"/>
                    <a:pt x="199" y="199"/>
                  </a:cubicBezTo>
                  <a:cubicBezTo>
                    <a:pt x="114" y="284"/>
                    <a:pt x="15" y="312"/>
                    <a:pt x="0" y="326"/>
                  </a:cubicBezTo>
                  <a:cubicBezTo>
                    <a:pt x="0" y="330"/>
                    <a:pt x="11" y="333"/>
                    <a:pt x="29" y="333"/>
                  </a:cubicBezTo>
                  <a:cubicBezTo>
                    <a:pt x="75" y="333"/>
                    <a:pt x="169" y="313"/>
                    <a:pt x="241" y="241"/>
                  </a:cubicBezTo>
                  <a:cubicBezTo>
                    <a:pt x="355" y="142"/>
                    <a:pt x="355" y="0"/>
                    <a:pt x="326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993361" y="3592401"/>
              <a:ext cx="14484" cy="8196"/>
            </a:xfrm>
            <a:custGeom>
              <a:avLst/>
              <a:gdLst/>
              <a:ahLst/>
              <a:cxnLst/>
              <a:rect l="l" t="t" r="r" b="b"/>
              <a:pathLst>
                <a:path w="440" h="249" extrusionOk="0">
                  <a:moveTo>
                    <a:pt x="435" y="1"/>
                  </a:moveTo>
                  <a:cubicBezTo>
                    <a:pt x="406" y="1"/>
                    <a:pt x="361" y="104"/>
                    <a:pt x="241" y="158"/>
                  </a:cubicBezTo>
                  <a:cubicBezTo>
                    <a:pt x="156" y="196"/>
                    <a:pt x="78" y="202"/>
                    <a:pt x="35" y="202"/>
                  </a:cubicBezTo>
                  <a:cubicBezTo>
                    <a:pt x="13" y="202"/>
                    <a:pt x="1" y="200"/>
                    <a:pt x="1" y="200"/>
                  </a:cubicBezTo>
                  <a:lnTo>
                    <a:pt x="1" y="200"/>
                  </a:lnTo>
                  <a:cubicBezTo>
                    <a:pt x="1" y="214"/>
                    <a:pt x="29" y="229"/>
                    <a:pt x="71" y="243"/>
                  </a:cubicBezTo>
                  <a:cubicBezTo>
                    <a:pt x="90" y="247"/>
                    <a:pt x="109" y="248"/>
                    <a:pt x="128" y="248"/>
                  </a:cubicBezTo>
                  <a:cubicBezTo>
                    <a:pt x="179" y="248"/>
                    <a:pt x="228" y="235"/>
                    <a:pt x="270" y="214"/>
                  </a:cubicBezTo>
                  <a:cubicBezTo>
                    <a:pt x="326" y="186"/>
                    <a:pt x="383" y="144"/>
                    <a:pt x="411" y="87"/>
                  </a:cubicBezTo>
                  <a:cubicBezTo>
                    <a:pt x="440" y="30"/>
                    <a:pt x="440" y="2"/>
                    <a:pt x="440" y="2"/>
                  </a:cubicBezTo>
                  <a:cubicBezTo>
                    <a:pt x="438" y="1"/>
                    <a:pt x="436" y="1"/>
                    <a:pt x="435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780275" y="3585916"/>
              <a:ext cx="125909" cy="54643"/>
            </a:xfrm>
            <a:custGeom>
              <a:avLst/>
              <a:gdLst/>
              <a:ahLst/>
              <a:cxnLst/>
              <a:rect l="l" t="t" r="r" b="b"/>
              <a:pathLst>
                <a:path w="3825" h="1660" extrusionOk="0">
                  <a:moveTo>
                    <a:pt x="15" y="0"/>
                  </a:moveTo>
                  <a:cubicBezTo>
                    <a:pt x="15" y="0"/>
                    <a:pt x="14" y="0"/>
                    <a:pt x="14" y="1"/>
                  </a:cubicBezTo>
                  <a:cubicBezTo>
                    <a:pt x="0" y="29"/>
                    <a:pt x="850" y="411"/>
                    <a:pt x="1898" y="865"/>
                  </a:cubicBezTo>
                  <a:cubicBezTo>
                    <a:pt x="2908" y="1302"/>
                    <a:pt x="3734" y="1659"/>
                    <a:pt x="3806" y="1659"/>
                  </a:cubicBezTo>
                  <a:cubicBezTo>
                    <a:pt x="3808" y="1659"/>
                    <a:pt x="3810" y="1659"/>
                    <a:pt x="3811" y="1658"/>
                  </a:cubicBezTo>
                  <a:cubicBezTo>
                    <a:pt x="3825" y="1644"/>
                    <a:pt x="2975" y="1261"/>
                    <a:pt x="1927" y="808"/>
                  </a:cubicBezTo>
                  <a:cubicBezTo>
                    <a:pt x="899" y="350"/>
                    <a:pt x="48" y="0"/>
                    <a:pt x="15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487675" y="3677299"/>
              <a:ext cx="1914581" cy="2370"/>
            </a:xfrm>
            <a:custGeom>
              <a:avLst/>
              <a:gdLst/>
              <a:ahLst/>
              <a:cxnLst/>
              <a:rect l="l" t="t" r="r" b="b"/>
              <a:pathLst>
                <a:path w="58163" h="72" extrusionOk="0">
                  <a:moveTo>
                    <a:pt x="29082" y="1"/>
                  </a:moveTo>
                  <a:cubicBezTo>
                    <a:pt x="13018" y="1"/>
                    <a:pt x="1" y="15"/>
                    <a:pt x="1" y="43"/>
                  </a:cubicBezTo>
                  <a:cubicBezTo>
                    <a:pt x="1" y="58"/>
                    <a:pt x="13018" y="72"/>
                    <a:pt x="29082" y="72"/>
                  </a:cubicBezTo>
                  <a:cubicBezTo>
                    <a:pt x="45130" y="72"/>
                    <a:pt x="58162" y="58"/>
                    <a:pt x="58162" y="43"/>
                  </a:cubicBezTo>
                  <a:cubicBezTo>
                    <a:pt x="58162" y="15"/>
                    <a:pt x="45145" y="1"/>
                    <a:pt x="29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539918" y="3204484"/>
              <a:ext cx="911584" cy="474242"/>
            </a:xfrm>
            <a:custGeom>
              <a:avLst/>
              <a:gdLst/>
              <a:ahLst/>
              <a:cxnLst/>
              <a:rect l="l" t="t" r="r" b="b"/>
              <a:pathLst>
                <a:path w="27693" h="14407" extrusionOk="0">
                  <a:moveTo>
                    <a:pt x="595" y="1"/>
                  </a:moveTo>
                  <a:cubicBezTo>
                    <a:pt x="255" y="1"/>
                    <a:pt x="0" y="312"/>
                    <a:pt x="71" y="638"/>
                  </a:cubicBezTo>
                  <a:lnTo>
                    <a:pt x="2862" y="14406"/>
                  </a:lnTo>
                  <a:lnTo>
                    <a:pt x="27197" y="14406"/>
                  </a:lnTo>
                  <a:cubicBezTo>
                    <a:pt x="27466" y="14406"/>
                    <a:pt x="27693" y="14180"/>
                    <a:pt x="27693" y="13911"/>
                  </a:cubicBezTo>
                  <a:cubicBezTo>
                    <a:pt x="27693" y="13642"/>
                    <a:pt x="27466" y="13429"/>
                    <a:pt x="27197" y="13429"/>
                  </a:cubicBezTo>
                  <a:lnTo>
                    <a:pt x="22310" y="13429"/>
                  </a:lnTo>
                  <a:lnTo>
                    <a:pt x="19704" y="638"/>
                  </a:lnTo>
                  <a:cubicBezTo>
                    <a:pt x="19647" y="383"/>
                    <a:pt x="19435" y="213"/>
                    <a:pt x="19194" y="213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541794" y="3204484"/>
              <a:ext cx="912045" cy="475164"/>
            </a:xfrm>
            <a:custGeom>
              <a:avLst/>
              <a:gdLst/>
              <a:ahLst/>
              <a:cxnLst/>
              <a:rect l="l" t="t" r="r" b="b"/>
              <a:pathLst>
                <a:path w="27707" h="14435" extrusionOk="0">
                  <a:moveTo>
                    <a:pt x="14" y="482"/>
                  </a:moveTo>
                  <a:lnTo>
                    <a:pt x="14" y="482"/>
                  </a:lnTo>
                  <a:cubicBezTo>
                    <a:pt x="6" y="499"/>
                    <a:pt x="2" y="520"/>
                    <a:pt x="4" y="543"/>
                  </a:cubicBezTo>
                  <a:lnTo>
                    <a:pt x="4" y="543"/>
                  </a:lnTo>
                  <a:cubicBezTo>
                    <a:pt x="5" y="521"/>
                    <a:pt x="8" y="500"/>
                    <a:pt x="14" y="482"/>
                  </a:cubicBezTo>
                  <a:close/>
                  <a:moveTo>
                    <a:pt x="4" y="543"/>
                  </a:moveTo>
                  <a:lnTo>
                    <a:pt x="4" y="543"/>
                  </a:lnTo>
                  <a:cubicBezTo>
                    <a:pt x="3" y="562"/>
                    <a:pt x="4" y="583"/>
                    <a:pt x="7" y="604"/>
                  </a:cubicBezTo>
                  <a:lnTo>
                    <a:pt x="7" y="604"/>
                  </a:lnTo>
                  <a:cubicBezTo>
                    <a:pt x="9" y="601"/>
                    <a:pt x="11" y="598"/>
                    <a:pt x="14" y="596"/>
                  </a:cubicBezTo>
                  <a:cubicBezTo>
                    <a:pt x="8" y="578"/>
                    <a:pt x="5" y="560"/>
                    <a:pt x="4" y="543"/>
                  </a:cubicBezTo>
                  <a:close/>
                  <a:moveTo>
                    <a:pt x="7" y="604"/>
                  </a:moveTo>
                  <a:cubicBezTo>
                    <a:pt x="1" y="615"/>
                    <a:pt x="3" y="627"/>
                    <a:pt x="14" y="638"/>
                  </a:cubicBezTo>
                  <a:cubicBezTo>
                    <a:pt x="11" y="627"/>
                    <a:pt x="9" y="615"/>
                    <a:pt x="7" y="604"/>
                  </a:cubicBezTo>
                  <a:close/>
                  <a:moveTo>
                    <a:pt x="14" y="652"/>
                  </a:moveTo>
                  <a:cubicBezTo>
                    <a:pt x="14" y="652"/>
                    <a:pt x="28" y="737"/>
                    <a:pt x="71" y="893"/>
                  </a:cubicBezTo>
                  <a:cubicBezTo>
                    <a:pt x="42" y="737"/>
                    <a:pt x="14" y="652"/>
                    <a:pt x="14" y="652"/>
                  </a:cubicBezTo>
                  <a:close/>
                  <a:moveTo>
                    <a:pt x="71" y="893"/>
                  </a:moveTo>
                  <a:lnTo>
                    <a:pt x="71" y="893"/>
                  </a:lnTo>
                  <a:cubicBezTo>
                    <a:pt x="77" y="925"/>
                    <a:pt x="84" y="960"/>
                    <a:pt x="92" y="999"/>
                  </a:cubicBezTo>
                  <a:lnTo>
                    <a:pt x="92" y="999"/>
                  </a:lnTo>
                  <a:lnTo>
                    <a:pt x="71" y="893"/>
                  </a:lnTo>
                  <a:close/>
                  <a:moveTo>
                    <a:pt x="623" y="1"/>
                  </a:moveTo>
                  <a:cubicBezTo>
                    <a:pt x="552" y="1"/>
                    <a:pt x="496" y="1"/>
                    <a:pt x="425" y="15"/>
                  </a:cubicBezTo>
                  <a:cubicBezTo>
                    <a:pt x="368" y="29"/>
                    <a:pt x="312" y="43"/>
                    <a:pt x="269" y="72"/>
                  </a:cubicBezTo>
                  <a:cubicBezTo>
                    <a:pt x="127" y="157"/>
                    <a:pt x="28" y="312"/>
                    <a:pt x="14" y="482"/>
                  </a:cubicBezTo>
                  <a:cubicBezTo>
                    <a:pt x="28" y="312"/>
                    <a:pt x="142" y="171"/>
                    <a:pt x="283" y="100"/>
                  </a:cubicBezTo>
                  <a:cubicBezTo>
                    <a:pt x="326" y="72"/>
                    <a:pt x="382" y="57"/>
                    <a:pt x="439" y="43"/>
                  </a:cubicBezTo>
                  <a:cubicBezTo>
                    <a:pt x="496" y="29"/>
                    <a:pt x="567" y="29"/>
                    <a:pt x="623" y="29"/>
                  </a:cubicBezTo>
                  <a:lnTo>
                    <a:pt x="1062" y="29"/>
                  </a:lnTo>
                  <a:lnTo>
                    <a:pt x="2153" y="43"/>
                  </a:lnTo>
                  <a:lnTo>
                    <a:pt x="9193" y="128"/>
                  </a:lnTo>
                  <a:lnTo>
                    <a:pt x="14094" y="185"/>
                  </a:lnTo>
                  <a:lnTo>
                    <a:pt x="16828" y="213"/>
                  </a:lnTo>
                  <a:lnTo>
                    <a:pt x="18273" y="241"/>
                  </a:lnTo>
                  <a:lnTo>
                    <a:pt x="19179" y="241"/>
                  </a:lnTo>
                  <a:cubicBezTo>
                    <a:pt x="19363" y="270"/>
                    <a:pt x="19519" y="383"/>
                    <a:pt x="19590" y="539"/>
                  </a:cubicBezTo>
                  <a:cubicBezTo>
                    <a:pt x="19618" y="596"/>
                    <a:pt x="19633" y="666"/>
                    <a:pt x="19647" y="723"/>
                  </a:cubicBezTo>
                  <a:lnTo>
                    <a:pt x="19675" y="907"/>
                  </a:lnTo>
                  <a:cubicBezTo>
                    <a:pt x="19703" y="1035"/>
                    <a:pt x="19732" y="1162"/>
                    <a:pt x="19760" y="1276"/>
                  </a:cubicBezTo>
                  <a:cubicBezTo>
                    <a:pt x="19803" y="1531"/>
                    <a:pt x="19859" y="1785"/>
                    <a:pt x="19902" y="2026"/>
                  </a:cubicBezTo>
                  <a:cubicBezTo>
                    <a:pt x="20015" y="2536"/>
                    <a:pt x="20114" y="3046"/>
                    <a:pt x="20213" y="3556"/>
                  </a:cubicBezTo>
                  <a:cubicBezTo>
                    <a:pt x="20426" y="4590"/>
                    <a:pt x="20638" y="5653"/>
                    <a:pt x="20865" y="6729"/>
                  </a:cubicBezTo>
                  <a:cubicBezTo>
                    <a:pt x="21290" y="8882"/>
                    <a:pt x="21757" y="11134"/>
                    <a:pt x="22225" y="13443"/>
                  </a:cubicBezTo>
                  <a:lnTo>
                    <a:pt x="22225" y="13472"/>
                  </a:lnTo>
                  <a:lnTo>
                    <a:pt x="27069" y="13472"/>
                  </a:lnTo>
                  <a:cubicBezTo>
                    <a:pt x="27126" y="13472"/>
                    <a:pt x="27183" y="13472"/>
                    <a:pt x="27239" y="13486"/>
                  </a:cubicBezTo>
                  <a:cubicBezTo>
                    <a:pt x="27480" y="13528"/>
                    <a:pt x="27636" y="13755"/>
                    <a:pt x="27593" y="13996"/>
                  </a:cubicBezTo>
                  <a:cubicBezTo>
                    <a:pt x="27579" y="14123"/>
                    <a:pt x="27494" y="14251"/>
                    <a:pt x="27367" y="14321"/>
                  </a:cubicBezTo>
                  <a:cubicBezTo>
                    <a:pt x="27310" y="14350"/>
                    <a:pt x="27239" y="14378"/>
                    <a:pt x="27168" y="14378"/>
                  </a:cubicBezTo>
                  <a:lnTo>
                    <a:pt x="2844" y="14378"/>
                  </a:lnTo>
                  <a:cubicBezTo>
                    <a:pt x="1981" y="10163"/>
                    <a:pt x="1274" y="6726"/>
                    <a:pt x="793" y="4349"/>
                  </a:cubicBezTo>
                  <a:cubicBezTo>
                    <a:pt x="538" y="3159"/>
                    <a:pt x="354" y="2225"/>
                    <a:pt x="227" y="1601"/>
                  </a:cubicBezTo>
                  <a:cubicBezTo>
                    <a:pt x="170" y="1353"/>
                    <a:pt x="123" y="1150"/>
                    <a:pt x="92" y="999"/>
                  </a:cubicBezTo>
                  <a:lnTo>
                    <a:pt x="92" y="999"/>
                  </a:lnTo>
                  <a:lnTo>
                    <a:pt x="212" y="1615"/>
                  </a:lnTo>
                  <a:cubicBezTo>
                    <a:pt x="340" y="2239"/>
                    <a:pt x="524" y="3174"/>
                    <a:pt x="765" y="4363"/>
                  </a:cubicBezTo>
                  <a:cubicBezTo>
                    <a:pt x="1246" y="6743"/>
                    <a:pt x="1941" y="10185"/>
                    <a:pt x="2790" y="14406"/>
                  </a:cubicBezTo>
                  <a:lnTo>
                    <a:pt x="2790" y="14435"/>
                  </a:lnTo>
                  <a:lnTo>
                    <a:pt x="27168" y="14435"/>
                  </a:lnTo>
                  <a:cubicBezTo>
                    <a:pt x="27253" y="14435"/>
                    <a:pt x="27324" y="14406"/>
                    <a:pt x="27395" y="14364"/>
                  </a:cubicBezTo>
                  <a:cubicBezTo>
                    <a:pt x="27537" y="14293"/>
                    <a:pt x="27636" y="14151"/>
                    <a:pt x="27664" y="13996"/>
                  </a:cubicBezTo>
                  <a:cubicBezTo>
                    <a:pt x="27707" y="13727"/>
                    <a:pt x="27522" y="13457"/>
                    <a:pt x="27253" y="13401"/>
                  </a:cubicBezTo>
                  <a:cubicBezTo>
                    <a:pt x="27216" y="13401"/>
                    <a:pt x="27172" y="13394"/>
                    <a:pt x="27130" y="13394"/>
                  </a:cubicBezTo>
                  <a:cubicBezTo>
                    <a:pt x="27109" y="13394"/>
                    <a:pt x="27088" y="13396"/>
                    <a:pt x="27069" y="13401"/>
                  </a:cubicBezTo>
                  <a:lnTo>
                    <a:pt x="22279" y="13401"/>
                  </a:lnTo>
                  <a:cubicBezTo>
                    <a:pt x="21798" y="11097"/>
                    <a:pt x="21360" y="8864"/>
                    <a:pt x="20922" y="6715"/>
                  </a:cubicBezTo>
                  <a:cubicBezTo>
                    <a:pt x="20695" y="5624"/>
                    <a:pt x="20483" y="4576"/>
                    <a:pt x="20270" y="3542"/>
                  </a:cubicBezTo>
                  <a:cubicBezTo>
                    <a:pt x="20171" y="3018"/>
                    <a:pt x="20072" y="2508"/>
                    <a:pt x="19958" y="2012"/>
                  </a:cubicBezTo>
                  <a:cubicBezTo>
                    <a:pt x="19916" y="1757"/>
                    <a:pt x="19859" y="1502"/>
                    <a:pt x="19803" y="1261"/>
                  </a:cubicBezTo>
                  <a:lnTo>
                    <a:pt x="19732" y="893"/>
                  </a:lnTo>
                  <a:lnTo>
                    <a:pt x="19703" y="709"/>
                  </a:lnTo>
                  <a:cubicBezTo>
                    <a:pt x="19689" y="638"/>
                    <a:pt x="19675" y="581"/>
                    <a:pt x="19647" y="525"/>
                  </a:cubicBezTo>
                  <a:cubicBezTo>
                    <a:pt x="19562" y="341"/>
                    <a:pt x="19392" y="213"/>
                    <a:pt x="19193" y="185"/>
                  </a:cubicBezTo>
                  <a:lnTo>
                    <a:pt x="18273" y="185"/>
                  </a:lnTo>
                  <a:lnTo>
                    <a:pt x="16828" y="171"/>
                  </a:lnTo>
                  <a:lnTo>
                    <a:pt x="14080" y="128"/>
                  </a:lnTo>
                  <a:lnTo>
                    <a:pt x="9179" y="72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58377" y="3406409"/>
              <a:ext cx="52734" cy="53162"/>
            </a:xfrm>
            <a:custGeom>
              <a:avLst/>
              <a:gdLst/>
              <a:ahLst/>
              <a:cxnLst/>
              <a:rect l="l" t="t" r="r" b="b"/>
              <a:pathLst>
                <a:path w="1602" h="1615" extrusionOk="0">
                  <a:moveTo>
                    <a:pt x="808" y="0"/>
                  </a:moveTo>
                  <a:cubicBezTo>
                    <a:pt x="355" y="0"/>
                    <a:pt x="1" y="354"/>
                    <a:pt x="1" y="808"/>
                  </a:cubicBezTo>
                  <a:cubicBezTo>
                    <a:pt x="1" y="1247"/>
                    <a:pt x="355" y="1615"/>
                    <a:pt x="808" y="1615"/>
                  </a:cubicBezTo>
                  <a:cubicBezTo>
                    <a:pt x="1247" y="1615"/>
                    <a:pt x="1602" y="1247"/>
                    <a:pt x="1602" y="808"/>
                  </a:cubicBezTo>
                  <a:cubicBezTo>
                    <a:pt x="1602" y="354"/>
                    <a:pt x="1247" y="0"/>
                    <a:pt x="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43177" y="3229207"/>
              <a:ext cx="707825" cy="446723"/>
            </a:xfrm>
            <a:custGeom>
              <a:avLst/>
              <a:gdLst/>
              <a:ahLst/>
              <a:cxnLst/>
              <a:rect l="l" t="t" r="r" b="b"/>
              <a:pathLst>
                <a:path w="21503" h="13571" extrusionOk="0">
                  <a:moveTo>
                    <a:pt x="0" y="0"/>
                  </a:moveTo>
                  <a:cubicBezTo>
                    <a:pt x="15" y="0"/>
                    <a:pt x="43" y="15"/>
                    <a:pt x="71" y="15"/>
                  </a:cubicBezTo>
                  <a:lnTo>
                    <a:pt x="326" y="15"/>
                  </a:lnTo>
                  <a:lnTo>
                    <a:pt x="1275" y="29"/>
                  </a:lnTo>
                  <a:lnTo>
                    <a:pt x="4746" y="71"/>
                  </a:lnTo>
                  <a:lnTo>
                    <a:pt x="16219" y="170"/>
                  </a:lnTo>
                  <a:lnTo>
                    <a:pt x="17877" y="185"/>
                  </a:lnTo>
                  <a:lnTo>
                    <a:pt x="18486" y="185"/>
                  </a:lnTo>
                  <a:cubicBezTo>
                    <a:pt x="18670" y="227"/>
                    <a:pt x="18826" y="369"/>
                    <a:pt x="18882" y="553"/>
                  </a:cubicBezTo>
                  <a:cubicBezTo>
                    <a:pt x="18911" y="680"/>
                    <a:pt x="18925" y="822"/>
                    <a:pt x="18953" y="949"/>
                  </a:cubicBezTo>
                  <a:cubicBezTo>
                    <a:pt x="19166" y="1984"/>
                    <a:pt x="19364" y="2975"/>
                    <a:pt x="19548" y="3938"/>
                  </a:cubicBezTo>
                  <a:cubicBezTo>
                    <a:pt x="19931" y="5836"/>
                    <a:pt x="20271" y="7550"/>
                    <a:pt x="20568" y="8995"/>
                  </a:cubicBezTo>
                  <a:cubicBezTo>
                    <a:pt x="20865" y="10426"/>
                    <a:pt x="21092" y="11587"/>
                    <a:pt x="21262" y="12395"/>
                  </a:cubicBezTo>
                  <a:cubicBezTo>
                    <a:pt x="21347" y="12791"/>
                    <a:pt x="21404" y="13117"/>
                    <a:pt x="21446" y="13330"/>
                  </a:cubicBezTo>
                  <a:cubicBezTo>
                    <a:pt x="21475" y="13429"/>
                    <a:pt x="21489" y="13514"/>
                    <a:pt x="21503" y="13570"/>
                  </a:cubicBezTo>
                  <a:lnTo>
                    <a:pt x="21460" y="13330"/>
                  </a:lnTo>
                  <a:cubicBezTo>
                    <a:pt x="21418" y="13103"/>
                    <a:pt x="21361" y="12791"/>
                    <a:pt x="21290" y="12395"/>
                  </a:cubicBezTo>
                  <a:lnTo>
                    <a:pt x="20625" y="8981"/>
                  </a:lnTo>
                  <a:cubicBezTo>
                    <a:pt x="20327" y="7536"/>
                    <a:pt x="19987" y="5822"/>
                    <a:pt x="19619" y="3924"/>
                  </a:cubicBezTo>
                  <a:cubicBezTo>
                    <a:pt x="19435" y="2975"/>
                    <a:pt x="19236" y="1969"/>
                    <a:pt x="19024" y="935"/>
                  </a:cubicBezTo>
                  <a:cubicBezTo>
                    <a:pt x="18996" y="808"/>
                    <a:pt x="18982" y="680"/>
                    <a:pt x="18939" y="539"/>
                  </a:cubicBezTo>
                  <a:cubicBezTo>
                    <a:pt x="18911" y="397"/>
                    <a:pt x="18812" y="284"/>
                    <a:pt x="18698" y="199"/>
                  </a:cubicBezTo>
                  <a:cubicBezTo>
                    <a:pt x="18642" y="170"/>
                    <a:pt x="18571" y="142"/>
                    <a:pt x="18500" y="128"/>
                  </a:cubicBezTo>
                  <a:cubicBezTo>
                    <a:pt x="18429" y="114"/>
                    <a:pt x="18358" y="114"/>
                    <a:pt x="18287" y="114"/>
                  </a:cubicBezTo>
                  <a:lnTo>
                    <a:pt x="17891" y="114"/>
                  </a:lnTo>
                  <a:lnTo>
                    <a:pt x="16219" y="100"/>
                  </a:lnTo>
                  <a:lnTo>
                    <a:pt x="4746" y="15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"/>
          <p:cNvSpPr/>
          <p:nvPr/>
        </p:nvSpPr>
        <p:spPr>
          <a:xfrm>
            <a:off x="8450868" y="4431567"/>
            <a:ext cx="577200" cy="57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"/>
          <p:cNvGrpSpPr/>
          <p:nvPr/>
        </p:nvGrpSpPr>
        <p:grpSpPr>
          <a:xfrm>
            <a:off x="2604304" y="1308413"/>
            <a:ext cx="5144823" cy="924717"/>
            <a:chOff x="260656" y="772301"/>
            <a:chExt cx="3248475" cy="1468203"/>
          </a:xfrm>
        </p:grpSpPr>
        <p:sp>
          <p:nvSpPr>
            <p:cNvPr id="238" name="Google Shape;238;p2"/>
            <p:cNvSpPr/>
            <p:nvPr/>
          </p:nvSpPr>
          <p:spPr>
            <a:xfrm rot="-5400000">
              <a:off x="1189440" y="-79186"/>
              <a:ext cx="1468203" cy="317117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2"/>
            <p:cNvSpPr txBox="1"/>
            <p:nvPr/>
          </p:nvSpPr>
          <p:spPr>
            <a:xfrm>
              <a:off x="260656" y="1362504"/>
              <a:ext cx="30366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hu-HU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Személyiség jellemzők</a:t>
              </a: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>
            <a:off x="2779505" y="3776528"/>
            <a:ext cx="5053507" cy="941500"/>
            <a:chOff x="210339" y="781469"/>
            <a:chExt cx="3058200" cy="1468203"/>
          </a:xfrm>
        </p:grpSpPr>
        <p:sp>
          <p:nvSpPr>
            <p:cNvPr id="241" name="Google Shape;241;p2"/>
            <p:cNvSpPr/>
            <p:nvPr/>
          </p:nvSpPr>
          <p:spPr>
            <a:xfrm rot="-5400000">
              <a:off x="1005338" y="-13529"/>
              <a:ext cx="1468203" cy="3058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2"/>
            <p:cNvSpPr txBox="1"/>
            <p:nvPr/>
          </p:nvSpPr>
          <p:spPr>
            <a:xfrm>
              <a:off x="573559" y="1382836"/>
              <a:ext cx="2331760" cy="3000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hu-HU" sz="1800" b="1" i="0" u="none" strike="noStrike" cap="none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Személy és munkahely összeillése</a:t>
              </a:r>
              <a:endParaRPr/>
            </a:p>
          </p:txBody>
        </p:sp>
      </p:grpSp>
      <p:grpSp>
        <p:nvGrpSpPr>
          <p:cNvPr id="243" name="Google Shape;243;p2"/>
          <p:cNvGrpSpPr/>
          <p:nvPr/>
        </p:nvGrpSpPr>
        <p:grpSpPr>
          <a:xfrm>
            <a:off x="2779506" y="2536570"/>
            <a:ext cx="4969622" cy="1002930"/>
            <a:chOff x="74952" y="763350"/>
            <a:chExt cx="3681337" cy="1462360"/>
          </a:xfrm>
        </p:grpSpPr>
        <p:sp>
          <p:nvSpPr>
            <p:cNvPr id="244" name="Google Shape;244;p2"/>
            <p:cNvSpPr/>
            <p:nvPr/>
          </p:nvSpPr>
          <p:spPr>
            <a:xfrm rot="-5400000">
              <a:off x="1184441" y="-346139"/>
              <a:ext cx="1462360" cy="3681337"/>
            </a:xfrm>
            <a:prstGeom prst="roundRect">
              <a:avLst>
                <a:gd name="adj" fmla="val 50000"/>
              </a:avLst>
            </a:prstGeom>
            <a:solidFill>
              <a:srgbClr val="83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" name="Google Shape;245;p2"/>
            <p:cNvSpPr txBox="1"/>
            <p:nvPr/>
          </p:nvSpPr>
          <p:spPr>
            <a:xfrm>
              <a:off x="521071" y="1352597"/>
              <a:ext cx="2789100" cy="210666"/>
            </a:xfrm>
            <a:prstGeom prst="rect">
              <a:avLst/>
            </a:prstGeom>
            <a:solidFill>
              <a:srgbClr val="83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hu-HU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Munkahelyi jellemzők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3"/>
          <p:cNvGrpSpPr/>
          <p:nvPr/>
        </p:nvGrpSpPr>
        <p:grpSpPr>
          <a:xfrm flipH="1">
            <a:off x="7056136" y="3154223"/>
            <a:ext cx="1914581" cy="1313780"/>
            <a:chOff x="1487675" y="2372887"/>
            <a:chExt cx="1914581" cy="1313780"/>
          </a:xfrm>
        </p:grpSpPr>
        <p:sp>
          <p:nvSpPr>
            <p:cNvPr id="251" name="Google Shape;251;p3"/>
            <p:cNvSpPr/>
            <p:nvPr/>
          </p:nvSpPr>
          <p:spPr>
            <a:xfrm>
              <a:off x="2179206" y="2907918"/>
              <a:ext cx="379111" cy="214984"/>
            </a:xfrm>
            <a:custGeom>
              <a:avLst/>
              <a:gdLst/>
              <a:ahLst/>
              <a:cxnLst/>
              <a:rect l="l" t="t" r="r" b="b"/>
              <a:pathLst>
                <a:path w="11517" h="6531" extrusionOk="0">
                  <a:moveTo>
                    <a:pt x="3528" y="1"/>
                  </a:moveTo>
                  <a:lnTo>
                    <a:pt x="780" y="539"/>
                  </a:lnTo>
                  <a:lnTo>
                    <a:pt x="0" y="3089"/>
                  </a:lnTo>
                  <a:lnTo>
                    <a:pt x="1530" y="5341"/>
                  </a:lnTo>
                  <a:lnTo>
                    <a:pt x="5553" y="6531"/>
                  </a:lnTo>
                  <a:lnTo>
                    <a:pt x="11517" y="5426"/>
                  </a:lnTo>
                  <a:lnTo>
                    <a:pt x="11488" y="1771"/>
                  </a:lnTo>
                  <a:lnTo>
                    <a:pt x="8811" y="1219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987551" y="2917267"/>
              <a:ext cx="695711" cy="760987"/>
            </a:xfrm>
            <a:custGeom>
              <a:avLst/>
              <a:gdLst/>
              <a:ahLst/>
              <a:cxnLst/>
              <a:rect l="l" t="t" r="r" b="b"/>
              <a:pathLst>
                <a:path w="21135" h="23118" extrusionOk="0">
                  <a:moveTo>
                    <a:pt x="7239" y="0"/>
                  </a:moveTo>
                  <a:lnTo>
                    <a:pt x="4647" y="609"/>
                  </a:lnTo>
                  <a:lnTo>
                    <a:pt x="1" y="23117"/>
                  </a:lnTo>
                  <a:lnTo>
                    <a:pt x="17948" y="23117"/>
                  </a:lnTo>
                  <a:cubicBezTo>
                    <a:pt x="17948" y="23117"/>
                    <a:pt x="18868" y="17635"/>
                    <a:pt x="19902" y="13627"/>
                  </a:cubicBezTo>
                  <a:cubicBezTo>
                    <a:pt x="21135" y="8825"/>
                    <a:pt x="20002" y="1969"/>
                    <a:pt x="20002" y="1969"/>
                  </a:cubicBezTo>
                  <a:lnTo>
                    <a:pt x="17310" y="1487"/>
                  </a:lnTo>
                  <a:cubicBezTo>
                    <a:pt x="17310" y="1487"/>
                    <a:pt x="17310" y="5241"/>
                    <a:pt x="13613" y="5439"/>
                  </a:cubicBezTo>
                  <a:cubicBezTo>
                    <a:pt x="13519" y="5444"/>
                    <a:pt x="13426" y="5447"/>
                    <a:pt x="13334" y="5447"/>
                  </a:cubicBezTo>
                  <a:cubicBezTo>
                    <a:pt x="8991" y="5447"/>
                    <a:pt x="7239" y="0"/>
                    <a:pt x="7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607253" y="2980932"/>
              <a:ext cx="399651" cy="599395"/>
            </a:xfrm>
            <a:custGeom>
              <a:avLst/>
              <a:gdLst/>
              <a:ahLst/>
              <a:cxnLst/>
              <a:rect l="l" t="t" r="r" b="b"/>
              <a:pathLst>
                <a:path w="12141" h="18209" extrusionOk="0">
                  <a:moveTo>
                    <a:pt x="887" y="0"/>
                  </a:moveTo>
                  <a:cubicBezTo>
                    <a:pt x="817" y="0"/>
                    <a:pt x="780" y="7"/>
                    <a:pt x="780" y="7"/>
                  </a:cubicBezTo>
                  <a:lnTo>
                    <a:pt x="1" y="8746"/>
                  </a:lnTo>
                  <a:lnTo>
                    <a:pt x="6290" y="17670"/>
                  </a:lnTo>
                  <a:lnTo>
                    <a:pt x="7792" y="18209"/>
                  </a:lnTo>
                  <a:lnTo>
                    <a:pt x="12140" y="16254"/>
                  </a:lnTo>
                  <a:cubicBezTo>
                    <a:pt x="12140" y="16254"/>
                    <a:pt x="4732" y="3293"/>
                    <a:pt x="3401" y="1621"/>
                  </a:cubicBezTo>
                  <a:cubicBezTo>
                    <a:pt x="2203" y="134"/>
                    <a:pt x="1207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897550" y="2934977"/>
              <a:ext cx="281675" cy="683499"/>
            </a:xfrm>
            <a:custGeom>
              <a:avLst/>
              <a:gdLst/>
              <a:ahLst/>
              <a:cxnLst/>
              <a:rect l="l" t="t" r="r" b="b"/>
              <a:pathLst>
                <a:path w="8557" h="20764" extrusionOk="0">
                  <a:moveTo>
                    <a:pt x="7692" y="0"/>
                  </a:moveTo>
                  <a:lnTo>
                    <a:pt x="7692" y="0"/>
                  </a:lnTo>
                  <a:cubicBezTo>
                    <a:pt x="7692" y="0"/>
                    <a:pt x="3485" y="340"/>
                    <a:pt x="1970" y="7224"/>
                  </a:cubicBezTo>
                  <a:cubicBezTo>
                    <a:pt x="1290" y="10341"/>
                    <a:pt x="426" y="13995"/>
                    <a:pt x="171" y="16460"/>
                  </a:cubicBezTo>
                  <a:cubicBezTo>
                    <a:pt x="1" y="18231"/>
                    <a:pt x="1092" y="20086"/>
                    <a:pt x="2876" y="20313"/>
                  </a:cubicBezTo>
                  <a:lnTo>
                    <a:pt x="5100" y="20724"/>
                  </a:lnTo>
                  <a:cubicBezTo>
                    <a:pt x="5244" y="20750"/>
                    <a:pt x="5388" y="20763"/>
                    <a:pt x="5529" y="20763"/>
                  </a:cubicBezTo>
                  <a:cubicBezTo>
                    <a:pt x="6587" y="20763"/>
                    <a:pt x="7543" y="20043"/>
                    <a:pt x="7806" y="18981"/>
                  </a:cubicBezTo>
                  <a:lnTo>
                    <a:pt x="8556" y="15851"/>
                  </a:lnTo>
                  <a:lnTo>
                    <a:pt x="6559" y="15185"/>
                  </a:lnTo>
                  <a:lnTo>
                    <a:pt x="7012" y="5907"/>
                  </a:lnTo>
                  <a:lnTo>
                    <a:pt x="76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2622198" y="3140622"/>
              <a:ext cx="41509" cy="312881"/>
            </a:xfrm>
            <a:custGeom>
              <a:avLst/>
              <a:gdLst/>
              <a:ahLst/>
              <a:cxnLst/>
              <a:rect l="l" t="t" r="r" b="b"/>
              <a:pathLst>
                <a:path w="1261" h="9505" extrusionOk="0">
                  <a:moveTo>
                    <a:pt x="1077" y="0"/>
                  </a:moveTo>
                  <a:cubicBezTo>
                    <a:pt x="1063" y="28"/>
                    <a:pt x="1077" y="71"/>
                    <a:pt x="1077" y="99"/>
                  </a:cubicBezTo>
                  <a:cubicBezTo>
                    <a:pt x="1091" y="170"/>
                    <a:pt x="1091" y="255"/>
                    <a:pt x="1105" y="383"/>
                  </a:cubicBezTo>
                  <a:cubicBezTo>
                    <a:pt x="1119" y="439"/>
                    <a:pt x="1119" y="510"/>
                    <a:pt x="1133" y="581"/>
                  </a:cubicBezTo>
                  <a:cubicBezTo>
                    <a:pt x="1133" y="652"/>
                    <a:pt x="1148" y="737"/>
                    <a:pt x="1148" y="822"/>
                  </a:cubicBezTo>
                  <a:cubicBezTo>
                    <a:pt x="1162" y="992"/>
                    <a:pt x="1190" y="1190"/>
                    <a:pt x="1190" y="1402"/>
                  </a:cubicBezTo>
                  <a:cubicBezTo>
                    <a:pt x="1204" y="1912"/>
                    <a:pt x="1204" y="2422"/>
                    <a:pt x="1190" y="2932"/>
                  </a:cubicBezTo>
                  <a:cubicBezTo>
                    <a:pt x="1162" y="3513"/>
                    <a:pt x="1091" y="4136"/>
                    <a:pt x="992" y="4788"/>
                  </a:cubicBezTo>
                  <a:cubicBezTo>
                    <a:pt x="893" y="5454"/>
                    <a:pt x="779" y="6077"/>
                    <a:pt x="666" y="6629"/>
                  </a:cubicBezTo>
                  <a:cubicBezTo>
                    <a:pt x="538" y="7196"/>
                    <a:pt x="425" y="7706"/>
                    <a:pt x="326" y="8131"/>
                  </a:cubicBezTo>
                  <a:lnTo>
                    <a:pt x="85" y="9136"/>
                  </a:lnTo>
                  <a:cubicBezTo>
                    <a:pt x="57" y="9250"/>
                    <a:pt x="43" y="9335"/>
                    <a:pt x="29" y="9406"/>
                  </a:cubicBezTo>
                  <a:lnTo>
                    <a:pt x="114" y="9136"/>
                  </a:lnTo>
                  <a:cubicBezTo>
                    <a:pt x="170" y="8896"/>
                    <a:pt x="255" y="8570"/>
                    <a:pt x="368" y="8131"/>
                  </a:cubicBezTo>
                  <a:cubicBezTo>
                    <a:pt x="482" y="7706"/>
                    <a:pt x="595" y="7210"/>
                    <a:pt x="723" y="6643"/>
                  </a:cubicBezTo>
                  <a:cubicBezTo>
                    <a:pt x="850" y="6091"/>
                    <a:pt x="978" y="5468"/>
                    <a:pt x="1063" y="4802"/>
                  </a:cubicBezTo>
                  <a:cubicBezTo>
                    <a:pt x="1148" y="4150"/>
                    <a:pt x="1218" y="3513"/>
                    <a:pt x="1247" y="2932"/>
                  </a:cubicBezTo>
                  <a:cubicBezTo>
                    <a:pt x="1261" y="2422"/>
                    <a:pt x="1261" y="1912"/>
                    <a:pt x="1233" y="1402"/>
                  </a:cubicBezTo>
                  <a:cubicBezTo>
                    <a:pt x="1218" y="1190"/>
                    <a:pt x="1204" y="992"/>
                    <a:pt x="1190" y="822"/>
                  </a:cubicBezTo>
                  <a:cubicBezTo>
                    <a:pt x="1176" y="737"/>
                    <a:pt x="1176" y="652"/>
                    <a:pt x="1162" y="581"/>
                  </a:cubicBezTo>
                  <a:cubicBezTo>
                    <a:pt x="1148" y="496"/>
                    <a:pt x="1148" y="439"/>
                    <a:pt x="1133" y="368"/>
                  </a:cubicBezTo>
                  <a:lnTo>
                    <a:pt x="1091" y="99"/>
                  </a:lnTo>
                  <a:cubicBezTo>
                    <a:pt x="1091" y="57"/>
                    <a:pt x="1077" y="28"/>
                    <a:pt x="1077" y="0"/>
                  </a:cubicBezTo>
                  <a:close/>
                  <a:moveTo>
                    <a:pt x="29" y="9406"/>
                  </a:moveTo>
                  <a:lnTo>
                    <a:pt x="29" y="9406"/>
                  </a:lnTo>
                  <a:cubicBezTo>
                    <a:pt x="14" y="9434"/>
                    <a:pt x="0" y="9462"/>
                    <a:pt x="0" y="9505"/>
                  </a:cubicBezTo>
                  <a:cubicBezTo>
                    <a:pt x="14" y="9476"/>
                    <a:pt x="29" y="9434"/>
                    <a:pt x="29" y="9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101813" y="3155995"/>
              <a:ext cx="83018" cy="310577"/>
            </a:xfrm>
            <a:custGeom>
              <a:avLst/>
              <a:gdLst/>
              <a:ahLst/>
              <a:cxnLst/>
              <a:rect l="l" t="t" r="r" b="b"/>
              <a:pathLst>
                <a:path w="2522" h="9435" extrusionOk="0">
                  <a:moveTo>
                    <a:pt x="1275" y="1"/>
                  </a:moveTo>
                  <a:cubicBezTo>
                    <a:pt x="1275" y="29"/>
                    <a:pt x="1261" y="57"/>
                    <a:pt x="1261" y="86"/>
                  </a:cubicBezTo>
                  <a:cubicBezTo>
                    <a:pt x="1275" y="57"/>
                    <a:pt x="1275" y="15"/>
                    <a:pt x="1275" y="1"/>
                  </a:cubicBezTo>
                  <a:close/>
                  <a:moveTo>
                    <a:pt x="1261" y="86"/>
                  </a:moveTo>
                  <a:lnTo>
                    <a:pt x="1261" y="86"/>
                  </a:lnTo>
                  <a:cubicBezTo>
                    <a:pt x="1247" y="171"/>
                    <a:pt x="1218" y="270"/>
                    <a:pt x="1204" y="411"/>
                  </a:cubicBezTo>
                  <a:lnTo>
                    <a:pt x="1006" y="1630"/>
                  </a:lnTo>
                  <a:cubicBezTo>
                    <a:pt x="836" y="2649"/>
                    <a:pt x="623" y="4066"/>
                    <a:pt x="368" y="5624"/>
                  </a:cubicBezTo>
                  <a:lnTo>
                    <a:pt x="0" y="8103"/>
                  </a:lnTo>
                  <a:lnTo>
                    <a:pt x="0" y="8131"/>
                  </a:lnTo>
                  <a:lnTo>
                    <a:pt x="28" y="8131"/>
                  </a:lnTo>
                  <a:cubicBezTo>
                    <a:pt x="453" y="8145"/>
                    <a:pt x="892" y="8188"/>
                    <a:pt x="1317" y="8273"/>
                  </a:cubicBezTo>
                  <a:cubicBezTo>
                    <a:pt x="1502" y="8301"/>
                    <a:pt x="1672" y="8358"/>
                    <a:pt x="1856" y="8415"/>
                  </a:cubicBezTo>
                  <a:cubicBezTo>
                    <a:pt x="1997" y="8471"/>
                    <a:pt x="2125" y="8556"/>
                    <a:pt x="2238" y="8655"/>
                  </a:cubicBezTo>
                  <a:cubicBezTo>
                    <a:pt x="2309" y="8754"/>
                    <a:pt x="2366" y="8868"/>
                    <a:pt x="2394" y="8995"/>
                  </a:cubicBezTo>
                  <a:lnTo>
                    <a:pt x="2465" y="9264"/>
                  </a:lnTo>
                  <a:cubicBezTo>
                    <a:pt x="2493" y="9335"/>
                    <a:pt x="2507" y="9392"/>
                    <a:pt x="2521" y="9434"/>
                  </a:cubicBezTo>
                  <a:cubicBezTo>
                    <a:pt x="2507" y="9378"/>
                    <a:pt x="2493" y="9321"/>
                    <a:pt x="2479" y="9264"/>
                  </a:cubicBezTo>
                  <a:cubicBezTo>
                    <a:pt x="2451" y="9179"/>
                    <a:pt x="2422" y="9094"/>
                    <a:pt x="2394" y="8981"/>
                  </a:cubicBezTo>
                  <a:lnTo>
                    <a:pt x="2351" y="8811"/>
                  </a:lnTo>
                  <a:cubicBezTo>
                    <a:pt x="2337" y="8740"/>
                    <a:pt x="2295" y="8684"/>
                    <a:pt x="2252" y="8627"/>
                  </a:cubicBezTo>
                  <a:cubicBezTo>
                    <a:pt x="2139" y="8528"/>
                    <a:pt x="1997" y="8429"/>
                    <a:pt x="1856" y="8386"/>
                  </a:cubicBezTo>
                  <a:cubicBezTo>
                    <a:pt x="1686" y="8315"/>
                    <a:pt x="1502" y="8259"/>
                    <a:pt x="1317" y="8230"/>
                  </a:cubicBezTo>
                  <a:cubicBezTo>
                    <a:pt x="904" y="8148"/>
                    <a:pt x="476" y="8092"/>
                    <a:pt x="49" y="8076"/>
                  </a:cubicBezTo>
                  <a:lnTo>
                    <a:pt x="49" y="8076"/>
                  </a:lnTo>
                  <a:cubicBezTo>
                    <a:pt x="161" y="7335"/>
                    <a:pt x="300" y="6500"/>
                    <a:pt x="439" y="5638"/>
                  </a:cubicBezTo>
                  <a:cubicBezTo>
                    <a:pt x="666" y="4080"/>
                    <a:pt x="878" y="2664"/>
                    <a:pt x="1048" y="1630"/>
                  </a:cubicBezTo>
                  <a:cubicBezTo>
                    <a:pt x="1119" y="1120"/>
                    <a:pt x="1176" y="709"/>
                    <a:pt x="1218" y="411"/>
                  </a:cubicBezTo>
                  <a:cubicBezTo>
                    <a:pt x="1232" y="284"/>
                    <a:pt x="1247" y="171"/>
                    <a:pt x="1261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995024" y="3422408"/>
              <a:ext cx="109122" cy="80549"/>
            </a:xfrm>
            <a:custGeom>
              <a:avLst/>
              <a:gdLst/>
              <a:ahLst/>
              <a:cxnLst/>
              <a:rect l="l" t="t" r="r" b="b"/>
              <a:pathLst>
                <a:path w="3315" h="2447" extrusionOk="0">
                  <a:moveTo>
                    <a:pt x="2946" y="1"/>
                  </a:moveTo>
                  <a:cubicBezTo>
                    <a:pt x="2851" y="1"/>
                    <a:pt x="2755" y="7"/>
                    <a:pt x="2663" y="24"/>
                  </a:cubicBezTo>
                  <a:cubicBezTo>
                    <a:pt x="1587" y="137"/>
                    <a:pt x="652" y="817"/>
                    <a:pt x="199" y="1809"/>
                  </a:cubicBezTo>
                  <a:cubicBezTo>
                    <a:pt x="128" y="1965"/>
                    <a:pt x="71" y="2106"/>
                    <a:pt x="29" y="2262"/>
                  </a:cubicBezTo>
                  <a:cubicBezTo>
                    <a:pt x="14" y="2319"/>
                    <a:pt x="0" y="2390"/>
                    <a:pt x="0" y="2446"/>
                  </a:cubicBezTo>
                  <a:cubicBezTo>
                    <a:pt x="71" y="2234"/>
                    <a:pt x="142" y="2035"/>
                    <a:pt x="241" y="1837"/>
                  </a:cubicBezTo>
                  <a:cubicBezTo>
                    <a:pt x="709" y="874"/>
                    <a:pt x="1615" y="208"/>
                    <a:pt x="2677" y="67"/>
                  </a:cubicBezTo>
                  <a:cubicBezTo>
                    <a:pt x="2890" y="38"/>
                    <a:pt x="3102" y="24"/>
                    <a:pt x="3315" y="24"/>
                  </a:cubicBezTo>
                  <a:cubicBezTo>
                    <a:pt x="3275" y="14"/>
                    <a:pt x="3235" y="4"/>
                    <a:pt x="3195" y="4"/>
                  </a:cubicBezTo>
                  <a:cubicBezTo>
                    <a:pt x="3178" y="4"/>
                    <a:pt x="3162" y="6"/>
                    <a:pt x="3145" y="10"/>
                  </a:cubicBezTo>
                  <a:cubicBezTo>
                    <a:pt x="3080" y="4"/>
                    <a:pt x="3013" y="1"/>
                    <a:pt x="29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027186" y="3389719"/>
              <a:ext cx="76500" cy="32095"/>
            </a:xfrm>
            <a:custGeom>
              <a:avLst/>
              <a:gdLst/>
              <a:ahLst/>
              <a:cxnLst/>
              <a:rect l="l" t="t" r="r" b="b"/>
              <a:pathLst>
                <a:path w="2324" h="975" extrusionOk="0">
                  <a:moveTo>
                    <a:pt x="45" y="1"/>
                  </a:moveTo>
                  <a:cubicBezTo>
                    <a:pt x="29" y="1"/>
                    <a:pt x="15" y="4"/>
                    <a:pt x="1" y="11"/>
                  </a:cubicBezTo>
                  <a:cubicBezTo>
                    <a:pt x="1" y="26"/>
                    <a:pt x="142" y="26"/>
                    <a:pt x="369" y="68"/>
                  </a:cubicBezTo>
                  <a:cubicBezTo>
                    <a:pt x="964" y="153"/>
                    <a:pt x="1531" y="380"/>
                    <a:pt x="2012" y="748"/>
                  </a:cubicBezTo>
                  <a:cubicBezTo>
                    <a:pt x="2196" y="875"/>
                    <a:pt x="2310" y="975"/>
                    <a:pt x="2310" y="975"/>
                  </a:cubicBezTo>
                  <a:cubicBezTo>
                    <a:pt x="2324" y="960"/>
                    <a:pt x="2295" y="946"/>
                    <a:pt x="2253" y="890"/>
                  </a:cubicBezTo>
                  <a:cubicBezTo>
                    <a:pt x="2182" y="819"/>
                    <a:pt x="2111" y="762"/>
                    <a:pt x="2040" y="705"/>
                  </a:cubicBezTo>
                  <a:cubicBezTo>
                    <a:pt x="1814" y="507"/>
                    <a:pt x="1545" y="351"/>
                    <a:pt x="1261" y="238"/>
                  </a:cubicBezTo>
                  <a:cubicBezTo>
                    <a:pt x="978" y="125"/>
                    <a:pt x="681" y="54"/>
                    <a:pt x="369" y="11"/>
                  </a:cubicBezTo>
                  <a:cubicBezTo>
                    <a:pt x="312" y="11"/>
                    <a:pt x="249" y="5"/>
                    <a:pt x="189" y="5"/>
                  </a:cubicBezTo>
                  <a:cubicBezTo>
                    <a:pt x="158" y="5"/>
                    <a:pt x="128" y="7"/>
                    <a:pt x="100" y="11"/>
                  </a:cubicBezTo>
                  <a:cubicBezTo>
                    <a:pt x="79" y="4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29301" y="2950350"/>
              <a:ext cx="41542" cy="145989"/>
            </a:xfrm>
            <a:custGeom>
              <a:avLst/>
              <a:gdLst/>
              <a:ahLst/>
              <a:cxnLst/>
              <a:rect l="l" t="t" r="r" b="b"/>
              <a:pathLst>
                <a:path w="1262" h="4435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7"/>
                    <a:pt x="57" y="114"/>
                    <a:pt x="86" y="157"/>
                  </a:cubicBezTo>
                  <a:cubicBezTo>
                    <a:pt x="157" y="256"/>
                    <a:pt x="227" y="412"/>
                    <a:pt x="327" y="596"/>
                  </a:cubicBezTo>
                  <a:cubicBezTo>
                    <a:pt x="582" y="1091"/>
                    <a:pt x="780" y="1601"/>
                    <a:pt x="936" y="2126"/>
                  </a:cubicBezTo>
                  <a:cubicBezTo>
                    <a:pt x="1077" y="2664"/>
                    <a:pt x="1177" y="3202"/>
                    <a:pt x="1219" y="3754"/>
                  </a:cubicBezTo>
                  <a:cubicBezTo>
                    <a:pt x="1233" y="3967"/>
                    <a:pt x="1233" y="4137"/>
                    <a:pt x="1233" y="4250"/>
                  </a:cubicBezTo>
                  <a:cubicBezTo>
                    <a:pt x="1233" y="4307"/>
                    <a:pt x="1233" y="4378"/>
                    <a:pt x="1247" y="4434"/>
                  </a:cubicBezTo>
                  <a:cubicBezTo>
                    <a:pt x="1247" y="4378"/>
                    <a:pt x="1262" y="4307"/>
                    <a:pt x="1262" y="4250"/>
                  </a:cubicBezTo>
                  <a:lnTo>
                    <a:pt x="1262" y="3754"/>
                  </a:lnTo>
                  <a:cubicBezTo>
                    <a:pt x="1233" y="3202"/>
                    <a:pt x="1148" y="2650"/>
                    <a:pt x="992" y="2111"/>
                  </a:cubicBezTo>
                  <a:cubicBezTo>
                    <a:pt x="851" y="1573"/>
                    <a:pt x="638" y="1063"/>
                    <a:pt x="369" y="582"/>
                  </a:cubicBezTo>
                  <a:cubicBezTo>
                    <a:pt x="270" y="383"/>
                    <a:pt x="171" y="242"/>
                    <a:pt x="114" y="142"/>
                  </a:cubicBezTo>
                  <a:cubicBezTo>
                    <a:pt x="72" y="100"/>
                    <a:pt x="43" y="4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650179" y="3131273"/>
              <a:ext cx="36868" cy="199612"/>
            </a:xfrm>
            <a:custGeom>
              <a:avLst/>
              <a:gdLst/>
              <a:ahLst/>
              <a:cxnLst/>
              <a:rect l="l" t="t" r="r" b="b"/>
              <a:pathLst>
                <a:path w="1120" h="6064" extrusionOk="0">
                  <a:moveTo>
                    <a:pt x="184" y="1"/>
                  </a:moveTo>
                  <a:lnTo>
                    <a:pt x="184" y="1"/>
                  </a:lnTo>
                  <a:cubicBezTo>
                    <a:pt x="482" y="2012"/>
                    <a:pt x="425" y="4066"/>
                    <a:pt x="0" y="6063"/>
                  </a:cubicBezTo>
                  <a:lnTo>
                    <a:pt x="28" y="6063"/>
                  </a:lnTo>
                  <a:cubicBezTo>
                    <a:pt x="1105" y="4250"/>
                    <a:pt x="1119" y="1899"/>
                    <a:pt x="184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246822" y="3349986"/>
              <a:ext cx="162283" cy="82162"/>
            </a:xfrm>
            <a:custGeom>
              <a:avLst/>
              <a:gdLst/>
              <a:ahLst/>
              <a:cxnLst/>
              <a:rect l="l" t="t" r="r" b="b"/>
              <a:pathLst>
                <a:path w="4930" h="2496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377" y="708"/>
                    <a:pt x="3598" y="1218"/>
                    <a:pt x="2734" y="1487"/>
                  </a:cubicBezTo>
                  <a:cubicBezTo>
                    <a:pt x="2308" y="1607"/>
                    <a:pt x="1792" y="1679"/>
                    <a:pt x="1282" y="1679"/>
                  </a:cubicBezTo>
                  <a:cubicBezTo>
                    <a:pt x="826" y="1679"/>
                    <a:pt x="375" y="1621"/>
                    <a:pt x="0" y="1487"/>
                  </a:cubicBezTo>
                  <a:lnTo>
                    <a:pt x="0" y="1487"/>
                  </a:lnTo>
                  <a:cubicBezTo>
                    <a:pt x="474" y="2155"/>
                    <a:pt x="1284" y="2496"/>
                    <a:pt x="2100" y="2496"/>
                  </a:cubicBezTo>
                  <a:cubicBezTo>
                    <a:pt x="2357" y="2496"/>
                    <a:pt x="2614" y="2462"/>
                    <a:pt x="2862" y="2394"/>
                  </a:cubicBezTo>
                  <a:cubicBezTo>
                    <a:pt x="3896" y="2111"/>
                    <a:pt x="4859" y="1063"/>
                    <a:pt x="493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239810" y="3301957"/>
              <a:ext cx="195892" cy="104316"/>
            </a:xfrm>
            <a:custGeom>
              <a:avLst/>
              <a:gdLst/>
              <a:ahLst/>
              <a:cxnLst/>
              <a:rect l="l" t="t" r="r" b="b"/>
              <a:pathLst>
                <a:path w="5951" h="3169" extrusionOk="0">
                  <a:moveTo>
                    <a:pt x="5950" y="0"/>
                  </a:moveTo>
                  <a:cubicBezTo>
                    <a:pt x="5936" y="0"/>
                    <a:pt x="5908" y="99"/>
                    <a:pt x="5823" y="269"/>
                  </a:cubicBezTo>
                  <a:cubicBezTo>
                    <a:pt x="5724" y="496"/>
                    <a:pt x="5596" y="737"/>
                    <a:pt x="5454" y="949"/>
                  </a:cubicBezTo>
                  <a:cubicBezTo>
                    <a:pt x="4597" y="2320"/>
                    <a:pt x="3108" y="3112"/>
                    <a:pt x="1546" y="3112"/>
                  </a:cubicBezTo>
                  <a:cubicBezTo>
                    <a:pt x="1123" y="3112"/>
                    <a:pt x="693" y="3053"/>
                    <a:pt x="270" y="2932"/>
                  </a:cubicBezTo>
                  <a:cubicBezTo>
                    <a:pt x="100" y="2876"/>
                    <a:pt x="1" y="2847"/>
                    <a:pt x="1" y="2847"/>
                  </a:cubicBezTo>
                  <a:lnTo>
                    <a:pt x="1" y="2847"/>
                  </a:lnTo>
                  <a:cubicBezTo>
                    <a:pt x="15" y="2861"/>
                    <a:pt x="43" y="2876"/>
                    <a:pt x="58" y="2876"/>
                  </a:cubicBezTo>
                  <a:cubicBezTo>
                    <a:pt x="128" y="2904"/>
                    <a:pt x="199" y="2932"/>
                    <a:pt x="270" y="2946"/>
                  </a:cubicBezTo>
                  <a:cubicBezTo>
                    <a:pt x="511" y="3031"/>
                    <a:pt x="780" y="3102"/>
                    <a:pt x="1035" y="3131"/>
                  </a:cubicBezTo>
                  <a:cubicBezTo>
                    <a:pt x="1231" y="3156"/>
                    <a:pt x="1428" y="3169"/>
                    <a:pt x="1623" y="3169"/>
                  </a:cubicBezTo>
                  <a:cubicBezTo>
                    <a:pt x="2302" y="3169"/>
                    <a:pt x="2969" y="3017"/>
                    <a:pt x="3585" y="2720"/>
                  </a:cubicBezTo>
                  <a:cubicBezTo>
                    <a:pt x="4024" y="2507"/>
                    <a:pt x="4420" y="2238"/>
                    <a:pt x="4760" y="1898"/>
                  </a:cubicBezTo>
                  <a:cubicBezTo>
                    <a:pt x="5044" y="1629"/>
                    <a:pt x="5299" y="1318"/>
                    <a:pt x="5497" y="992"/>
                  </a:cubicBezTo>
                  <a:cubicBezTo>
                    <a:pt x="5639" y="765"/>
                    <a:pt x="5752" y="524"/>
                    <a:pt x="5851" y="283"/>
                  </a:cubicBezTo>
                  <a:cubicBezTo>
                    <a:pt x="5894" y="198"/>
                    <a:pt x="5908" y="128"/>
                    <a:pt x="5922" y="85"/>
                  </a:cubicBezTo>
                  <a:cubicBezTo>
                    <a:pt x="5936" y="57"/>
                    <a:pt x="5936" y="28"/>
                    <a:pt x="5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987551" y="3599906"/>
              <a:ext cx="149248" cy="16064"/>
            </a:xfrm>
            <a:custGeom>
              <a:avLst/>
              <a:gdLst/>
              <a:ahLst/>
              <a:cxnLst/>
              <a:rect l="l" t="t" r="r" b="b"/>
              <a:pathLst>
                <a:path w="4534" h="488" extrusionOk="0">
                  <a:moveTo>
                    <a:pt x="4533" y="1"/>
                  </a:moveTo>
                  <a:lnTo>
                    <a:pt x="4533" y="1"/>
                  </a:lnTo>
                  <a:cubicBezTo>
                    <a:pt x="4349" y="128"/>
                    <a:pt x="4151" y="241"/>
                    <a:pt x="3939" y="312"/>
                  </a:cubicBezTo>
                  <a:cubicBezTo>
                    <a:pt x="3698" y="383"/>
                    <a:pt x="3457" y="426"/>
                    <a:pt x="3216" y="426"/>
                  </a:cubicBezTo>
                  <a:cubicBezTo>
                    <a:pt x="2904" y="426"/>
                    <a:pt x="2607" y="426"/>
                    <a:pt x="2310" y="383"/>
                  </a:cubicBezTo>
                  <a:cubicBezTo>
                    <a:pt x="1672" y="341"/>
                    <a:pt x="1091" y="241"/>
                    <a:pt x="681" y="185"/>
                  </a:cubicBezTo>
                  <a:lnTo>
                    <a:pt x="185" y="114"/>
                  </a:lnTo>
                  <a:cubicBezTo>
                    <a:pt x="128" y="100"/>
                    <a:pt x="71" y="100"/>
                    <a:pt x="1" y="100"/>
                  </a:cubicBezTo>
                  <a:cubicBezTo>
                    <a:pt x="57" y="114"/>
                    <a:pt x="128" y="128"/>
                    <a:pt x="185" y="142"/>
                  </a:cubicBezTo>
                  <a:cubicBezTo>
                    <a:pt x="298" y="156"/>
                    <a:pt x="468" y="199"/>
                    <a:pt x="681" y="227"/>
                  </a:cubicBezTo>
                  <a:cubicBezTo>
                    <a:pt x="1091" y="312"/>
                    <a:pt x="1672" y="397"/>
                    <a:pt x="2310" y="454"/>
                  </a:cubicBezTo>
                  <a:cubicBezTo>
                    <a:pt x="2527" y="475"/>
                    <a:pt x="2753" y="488"/>
                    <a:pt x="2974" y="488"/>
                  </a:cubicBezTo>
                  <a:cubicBezTo>
                    <a:pt x="3056" y="488"/>
                    <a:pt x="3136" y="486"/>
                    <a:pt x="3216" y="482"/>
                  </a:cubicBezTo>
                  <a:cubicBezTo>
                    <a:pt x="3471" y="482"/>
                    <a:pt x="3712" y="440"/>
                    <a:pt x="3953" y="355"/>
                  </a:cubicBezTo>
                  <a:cubicBezTo>
                    <a:pt x="4109" y="298"/>
                    <a:pt x="4264" y="213"/>
                    <a:pt x="4392" y="114"/>
                  </a:cubicBezTo>
                  <a:cubicBezTo>
                    <a:pt x="4434" y="100"/>
                    <a:pt x="4463" y="57"/>
                    <a:pt x="4505" y="29"/>
                  </a:cubicBezTo>
                  <a:lnTo>
                    <a:pt x="45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40814" y="2464467"/>
              <a:ext cx="300767" cy="485895"/>
            </a:xfrm>
            <a:custGeom>
              <a:avLst/>
              <a:gdLst/>
              <a:ahLst/>
              <a:cxnLst/>
              <a:rect l="l" t="t" r="r" b="b"/>
              <a:pathLst>
                <a:path w="9137" h="14761" extrusionOk="0">
                  <a:moveTo>
                    <a:pt x="5878" y="1"/>
                  </a:moveTo>
                  <a:lnTo>
                    <a:pt x="5354" y="511"/>
                  </a:lnTo>
                  <a:cubicBezTo>
                    <a:pt x="3230" y="4010"/>
                    <a:pt x="637" y="9718"/>
                    <a:pt x="0" y="13769"/>
                  </a:cubicBezTo>
                  <a:cubicBezTo>
                    <a:pt x="2351" y="14308"/>
                    <a:pt x="6502" y="14548"/>
                    <a:pt x="8853" y="14761"/>
                  </a:cubicBezTo>
                  <a:cubicBezTo>
                    <a:pt x="9136" y="13698"/>
                    <a:pt x="8782" y="9761"/>
                    <a:pt x="8258" y="8797"/>
                  </a:cubicBezTo>
                  <a:cubicBezTo>
                    <a:pt x="8003" y="8316"/>
                    <a:pt x="7550" y="7919"/>
                    <a:pt x="7550" y="7353"/>
                  </a:cubicBezTo>
                  <a:cubicBezTo>
                    <a:pt x="7550" y="6786"/>
                    <a:pt x="8060" y="6333"/>
                    <a:pt x="8117" y="5780"/>
                  </a:cubicBezTo>
                  <a:cubicBezTo>
                    <a:pt x="8173" y="5185"/>
                    <a:pt x="7720" y="4675"/>
                    <a:pt x="7465" y="4151"/>
                  </a:cubicBezTo>
                  <a:cubicBezTo>
                    <a:pt x="7139" y="3443"/>
                    <a:pt x="7153" y="2650"/>
                    <a:pt x="7040" y="1885"/>
                  </a:cubicBezTo>
                  <a:cubicBezTo>
                    <a:pt x="6927" y="1120"/>
                    <a:pt x="6587" y="298"/>
                    <a:pt x="5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507936" y="300351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285041" y="2414233"/>
              <a:ext cx="372132" cy="621976"/>
            </a:xfrm>
            <a:custGeom>
              <a:avLst/>
              <a:gdLst/>
              <a:ahLst/>
              <a:cxnLst/>
              <a:rect l="l" t="t" r="r" b="b"/>
              <a:pathLst>
                <a:path w="11305" h="18895" extrusionOk="0">
                  <a:moveTo>
                    <a:pt x="5875" y="1"/>
                  </a:moveTo>
                  <a:cubicBezTo>
                    <a:pt x="3199" y="1"/>
                    <a:pt x="932" y="2021"/>
                    <a:pt x="709" y="4686"/>
                  </a:cubicBezTo>
                  <a:lnTo>
                    <a:pt x="15" y="16301"/>
                  </a:lnTo>
                  <a:cubicBezTo>
                    <a:pt x="1" y="16528"/>
                    <a:pt x="58" y="16740"/>
                    <a:pt x="185" y="16924"/>
                  </a:cubicBezTo>
                  <a:cubicBezTo>
                    <a:pt x="865" y="17930"/>
                    <a:pt x="2112" y="18695"/>
                    <a:pt x="3216" y="18865"/>
                  </a:cubicBezTo>
                  <a:cubicBezTo>
                    <a:pt x="3399" y="18885"/>
                    <a:pt x="3582" y="18894"/>
                    <a:pt x="3765" y="18894"/>
                  </a:cubicBezTo>
                  <a:cubicBezTo>
                    <a:pt x="4635" y="18894"/>
                    <a:pt x="5504" y="18672"/>
                    <a:pt x="6276" y="18227"/>
                  </a:cubicBezTo>
                  <a:cubicBezTo>
                    <a:pt x="6573" y="18057"/>
                    <a:pt x="6772" y="17732"/>
                    <a:pt x="6772" y="17377"/>
                  </a:cubicBezTo>
                  <a:lnTo>
                    <a:pt x="6828" y="14785"/>
                  </a:lnTo>
                  <a:cubicBezTo>
                    <a:pt x="6814" y="14771"/>
                    <a:pt x="6828" y="14771"/>
                    <a:pt x="6843" y="14771"/>
                  </a:cubicBezTo>
                  <a:cubicBezTo>
                    <a:pt x="6931" y="14776"/>
                    <a:pt x="7019" y="14780"/>
                    <a:pt x="7107" y="14780"/>
                  </a:cubicBezTo>
                  <a:cubicBezTo>
                    <a:pt x="7260" y="14780"/>
                    <a:pt x="7412" y="14770"/>
                    <a:pt x="7565" y="14743"/>
                  </a:cubicBezTo>
                  <a:cubicBezTo>
                    <a:pt x="8259" y="14587"/>
                    <a:pt x="10016" y="13907"/>
                    <a:pt x="10596" y="11329"/>
                  </a:cubicBezTo>
                  <a:cubicBezTo>
                    <a:pt x="10795" y="10465"/>
                    <a:pt x="10993" y="8057"/>
                    <a:pt x="11135" y="5635"/>
                  </a:cubicBezTo>
                  <a:cubicBezTo>
                    <a:pt x="11305" y="2887"/>
                    <a:pt x="9307" y="380"/>
                    <a:pt x="6517" y="40"/>
                  </a:cubicBezTo>
                  <a:cubicBezTo>
                    <a:pt x="6301" y="14"/>
                    <a:pt x="6087" y="1"/>
                    <a:pt x="5875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525185" y="2600620"/>
              <a:ext cx="40159" cy="125942"/>
            </a:xfrm>
            <a:custGeom>
              <a:avLst/>
              <a:gdLst/>
              <a:ahLst/>
              <a:cxnLst/>
              <a:rect l="l" t="t" r="r" b="b"/>
              <a:pathLst>
                <a:path w="1220" h="3826" extrusionOk="0"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1" y="15"/>
                    <a:pt x="284" y="1063"/>
                    <a:pt x="681" y="2338"/>
                  </a:cubicBezTo>
                  <a:cubicBezTo>
                    <a:pt x="780" y="2664"/>
                    <a:pt x="879" y="2962"/>
                    <a:pt x="978" y="3245"/>
                  </a:cubicBezTo>
                  <a:cubicBezTo>
                    <a:pt x="1021" y="3358"/>
                    <a:pt x="1049" y="3471"/>
                    <a:pt x="1021" y="3599"/>
                  </a:cubicBezTo>
                  <a:cubicBezTo>
                    <a:pt x="1007" y="3670"/>
                    <a:pt x="893" y="3698"/>
                    <a:pt x="780" y="3698"/>
                  </a:cubicBezTo>
                  <a:cubicBezTo>
                    <a:pt x="313" y="3726"/>
                    <a:pt x="15" y="3755"/>
                    <a:pt x="15" y="3769"/>
                  </a:cubicBezTo>
                  <a:cubicBezTo>
                    <a:pt x="15" y="3797"/>
                    <a:pt x="313" y="3811"/>
                    <a:pt x="780" y="3826"/>
                  </a:cubicBezTo>
                  <a:cubicBezTo>
                    <a:pt x="837" y="3826"/>
                    <a:pt x="907" y="3811"/>
                    <a:pt x="978" y="3811"/>
                  </a:cubicBezTo>
                  <a:cubicBezTo>
                    <a:pt x="1063" y="3783"/>
                    <a:pt x="1134" y="3726"/>
                    <a:pt x="1177" y="3656"/>
                  </a:cubicBezTo>
                  <a:cubicBezTo>
                    <a:pt x="1219" y="3500"/>
                    <a:pt x="1205" y="3344"/>
                    <a:pt x="1148" y="3202"/>
                  </a:cubicBezTo>
                  <a:cubicBezTo>
                    <a:pt x="1063" y="2905"/>
                    <a:pt x="964" y="2607"/>
                    <a:pt x="865" y="2296"/>
                  </a:cubicBezTo>
                  <a:cubicBezTo>
                    <a:pt x="471" y="1016"/>
                    <a:pt x="105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573214" y="2615960"/>
              <a:ext cx="54149" cy="16228"/>
            </a:xfrm>
            <a:custGeom>
              <a:avLst/>
              <a:gdLst/>
              <a:ahLst/>
              <a:cxnLst/>
              <a:rect l="l" t="t" r="r" b="b"/>
              <a:pathLst>
                <a:path w="1645" h="493" extrusionOk="0">
                  <a:moveTo>
                    <a:pt x="790" y="1"/>
                  </a:moveTo>
                  <a:cubicBezTo>
                    <a:pt x="572" y="1"/>
                    <a:pt x="368" y="70"/>
                    <a:pt x="199" y="187"/>
                  </a:cubicBezTo>
                  <a:cubicBezTo>
                    <a:pt x="58" y="300"/>
                    <a:pt x="1" y="399"/>
                    <a:pt x="15" y="427"/>
                  </a:cubicBezTo>
                  <a:cubicBezTo>
                    <a:pt x="21" y="434"/>
                    <a:pt x="31" y="437"/>
                    <a:pt x="43" y="437"/>
                  </a:cubicBezTo>
                  <a:cubicBezTo>
                    <a:pt x="139" y="437"/>
                    <a:pt x="413" y="271"/>
                    <a:pt x="783" y="271"/>
                  </a:cubicBezTo>
                  <a:cubicBezTo>
                    <a:pt x="796" y="271"/>
                    <a:pt x="809" y="271"/>
                    <a:pt x="822" y="272"/>
                  </a:cubicBezTo>
                  <a:cubicBezTo>
                    <a:pt x="1218" y="284"/>
                    <a:pt x="1510" y="492"/>
                    <a:pt x="1595" y="492"/>
                  </a:cubicBezTo>
                  <a:cubicBezTo>
                    <a:pt x="1605" y="492"/>
                    <a:pt x="1611" y="490"/>
                    <a:pt x="1616" y="484"/>
                  </a:cubicBezTo>
                  <a:cubicBezTo>
                    <a:pt x="1644" y="456"/>
                    <a:pt x="1616" y="357"/>
                    <a:pt x="1474" y="243"/>
                  </a:cubicBezTo>
                  <a:cubicBezTo>
                    <a:pt x="1304" y="87"/>
                    <a:pt x="1077" y="3"/>
                    <a:pt x="851" y="3"/>
                  </a:cubicBezTo>
                  <a:cubicBezTo>
                    <a:pt x="830" y="1"/>
                    <a:pt x="810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422149" y="2616750"/>
              <a:ext cx="59251" cy="19125"/>
            </a:xfrm>
            <a:custGeom>
              <a:avLst/>
              <a:gdLst/>
              <a:ahLst/>
              <a:cxnLst/>
              <a:rect l="l" t="t" r="r" b="b"/>
              <a:pathLst>
                <a:path w="1800" h="581" extrusionOk="0">
                  <a:moveTo>
                    <a:pt x="837" y="1"/>
                  </a:moveTo>
                  <a:cubicBezTo>
                    <a:pt x="620" y="1"/>
                    <a:pt x="408" y="68"/>
                    <a:pt x="227" y="177"/>
                  </a:cubicBezTo>
                  <a:cubicBezTo>
                    <a:pt x="57" y="276"/>
                    <a:pt x="0" y="375"/>
                    <a:pt x="15" y="403"/>
                  </a:cubicBezTo>
                  <a:cubicBezTo>
                    <a:pt x="23" y="414"/>
                    <a:pt x="37" y="418"/>
                    <a:pt x="58" y="418"/>
                  </a:cubicBezTo>
                  <a:cubicBezTo>
                    <a:pt x="171" y="418"/>
                    <a:pt x="462" y="288"/>
                    <a:pt x="831" y="288"/>
                  </a:cubicBezTo>
                  <a:cubicBezTo>
                    <a:pt x="861" y="288"/>
                    <a:pt x="891" y="288"/>
                    <a:pt x="921" y="290"/>
                  </a:cubicBezTo>
                  <a:cubicBezTo>
                    <a:pt x="1348" y="329"/>
                    <a:pt x="1657" y="581"/>
                    <a:pt x="1750" y="581"/>
                  </a:cubicBezTo>
                  <a:cubicBezTo>
                    <a:pt x="1759" y="581"/>
                    <a:pt x="1766" y="578"/>
                    <a:pt x="1771" y="573"/>
                  </a:cubicBezTo>
                  <a:cubicBezTo>
                    <a:pt x="1799" y="545"/>
                    <a:pt x="1771" y="432"/>
                    <a:pt x="1615" y="304"/>
                  </a:cubicBezTo>
                  <a:cubicBezTo>
                    <a:pt x="1431" y="134"/>
                    <a:pt x="1190" y="35"/>
                    <a:pt x="949" y="7"/>
                  </a:cubicBezTo>
                  <a:cubicBezTo>
                    <a:pt x="912" y="3"/>
                    <a:pt x="874" y="1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2381099" y="2852450"/>
              <a:ext cx="128740" cy="75151"/>
            </a:xfrm>
            <a:custGeom>
              <a:avLst/>
              <a:gdLst/>
              <a:ahLst/>
              <a:cxnLst/>
              <a:rect l="l" t="t" r="r" b="b"/>
              <a:pathLst>
                <a:path w="3911" h="2283" extrusionOk="0">
                  <a:moveTo>
                    <a:pt x="1" y="0"/>
                  </a:moveTo>
                  <a:cubicBezTo>
                    <a:pt x="1" y="0"/>
                    <a:pt x="523" y="2282"/>
                    <a:pt x="3749" y="2282"/>
                  </a:cubicBezTo>
                  <a:cubicBezTo>
                    <a:pt x="3797" y="2282"/>
                    <a:pt x="3846" y="2282"/>
                    <a:pt x="3896" y="2281"/>
                  </a:cubicBezTo>
                  <a:lnTo>
                    <a:pt x="3910" y="1445"/>
                  </a:lnTo>
                  <a:lnTo>
                    <a:pt x="3910" y="1445"/>
                  </a:lnTo>
                  <a:cubicBezTo>
                    <a:pt x="3910" y="1445"/>
                    <a:pt x="3910" y="1445"/>
                    <a:pt x="3909" y="1445"/>
                  </a:cubicBezTo>
                  <a:cubicBezTo>
                    <a:pt x="3843" y="1445"/>
                    <a:pt x="2099" y="14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2496766" y="2765844"/>
              <a:ext cx="48520" cy="32391"/>
            </a:xfrm>
            <a:custGeom>
              <a:avLst/>
              <a:gdLst/>
              <a:ahLst/>
              <a:cxnLst/>
              <a:rect l="l" t="t" r="r" b="b"/>
              <a:pathLst>
                <a:path w="1474" h="984" extrusionOk="0">
                  <a:moveTo>
                    <a:pt x="734" y="0"/>
                  </a:moveTo>
                  <a:cubicBezTo>
                    <a:pt x="721" y="0"/>
                    <a:pt x="708" y="1"/>
                    <a:pt x="695" y="1"/>
                  </a:cubicBezTo>
                  <a:cubicBezTo>
                    <a:pt x="482" y="16"/>
                    <a:pt x="298" y="101"/>
                    <a:pt x="156" y="242"/>
                  </a:cubicBezTo>
                  <a:cubicBezTo>
                    <a:pt x="29" y="384"/>
                    <a:pt x="1" y="596"/>
                    <a:pt x="86" y="780"/>
                  </a:cubicBezTo>
                  <a:cubicBezTo>
                    <a:pt x="195" y="912"/>
                    <a:pt x="363" y="984"/>
                    <a:pt x="532" y="984"/>
                  </a:cubicBezTo>
                  <a:cubicBezTo>
                    <a:pt x="582" y="984"/>
                    <a:pt x="632" y="977"/>
                    <a:pt x="680" y="965"/>
                  </a:cubicBezTo>
                  <a:cubicBezTo>
                    <a:pt x="907" y="908"/>
                    <a:pt x="1105" y="795"/>
                    <a:pt x="1290" y="667"/>
                  </a:cubicBezTo>
                  <a:cubicBezTo>
                    <a:pt x="1346" y="625"/>
                    <a:pt x="1389" y="582"/>
                    <a:pt x="1431" y="540"/>
                  </a:cubicBezTo>
                  <a:cubicBezTo>
                    <a:pt x="1460" y="483"/>
                    <a:pt x="1474" y="426"/>
                    <a:pt x="1445" y="370"/>
                  </a:cubicBezTo>
                  <a:lnTo>
                    <a:pt x="1417" y="355"/>
                  </a:lnTo>
                  <a:cubicBezTo>
                    <a:pt x="1255" y="139"/>
                    <a:pt x="1002" y="0"/>
                    <a:pt x="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2495068" y="2749549"/>
              <a:ext cx="48520" cy="44867"/>
            </a:xfrm>
            <a:custGeom>
              <a:avLst/>
              <a:gdLst/>
              <a:ahLst/>
              <a:cxnLst/>
              <a:rect l="l" t="t" r="r" b="b"/>
              <a:pathLst>
                <a:path w="1474" h="1363" extrusionOk="0">
                  <a:moveTo>
                    <a:pt x="99" y="1"/>
                  </a:moveTo>
                  <a:cubicBezTo>
                    <a:pt x="57" y="1"/>
                    <a:pt x="0" y="114"/>
                    <a:pt x="0" y="312"/>
                  </a:cubicBezTo>
                  <a:cubicBezTo>
                    <a:pt x="14" y="596"/>
                    <a:pt x="142" y="850"/>
                    <a:pt x="340" y="1035"/>
                  </a:cubicBezTo>
                  <a:cubicBezTo>
                    <a:pt x="552" y="1233"/>
                    <a:pt x="836" y="1346"/>
                    <a:pt x="1119" y="1360"/>
                  </a:cubicBezTo>
                  <a:cubicBezTo>
                    <a:pt x="1145" y="1362"/>
                    <a:pt x="1170" y="1363"/>
                    <a:pt x="1193" y="1363"/>
                  </a:cubicBezTo>
                  <a:cubicBezTo>
                    <a:pt x="1383" y="1363"/>
                    <a:pt x="1473" y="1315"/>
                    <a:pt x="1473" y="1290"/>
                  </a:cubicBezTo>
                  <a:cubicBezTo>
                    <a:pt x="1473" y="1219"/>
                    <a:pt x="949" y="1233"/>
                    <a:pt x="538" y="865"/>
                  </a:cubicBezTo>
                  <a:cubicBezTo>
                    <a:pt x="142" y="482"/>
                    <a:pt x="170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2412833" y="2562730"/>
              <a:ext cx="70904" cy="17644"/>
            </a:xfrm>
            <a:custGeom>
              <a:avLst/>
              <a:gdLst/>
              <a:ahLst/>
              <a:cxnLst/>
              <a:rect l="l" t="t" r="r" b="b"/>
              <a:pathLst>
                <a:path w="2154" h="536" extrusionOk="0">
                  <a:moveTo>
                    <a:pt x="1105" y="1"/>
                  </a:moveTo>
                  <a:cubicBezTo>
                    <a:pt x="818" y="1"/>
                    <a:pt x="532" y="68"/>
                    <a:pt x="269" y="203"/>
                  </a:cubicBezTo>
                  <a:cubicBezTo>
                    <a:pt x="85" y="316"/>
                    <a:pt x="0" y="430"/>
                    <a:pt x="28" y="486"/>
                  </a:cubicBezTo>
                  <a:cubicBezTo>
                    <a:pt x="51" y="523"/>
                    <a:pt x="112" y="536"/>
                    <a:pt x="201" y="536"/>
                  </a:cubicBezTo>
                  <a:cubicBezTo>
                    <a:pt x="391" y="536"/>
                    <a:pt x="711" y="477"/>
                    <a:pt x="1077" y="458"/>
                  </a:cubicBezTo>
                  <a:cubicBezTo>
                    <a:pt x="1120" y="457"/>
                    <a:pt x="1164" y="456"/>
                    <a:pt x="1206" y="456"/>
                  </a:cubicBezTo>
                  <a:cubicBezTo>
                    <a:pt x="1469" y="456"/>
                    <a:pt x="1705" y="475"/>
                    <a:pt x="1872" y="475"/>
                  </a:cubicBezTo>
                  <a:cubicBezTo>
                    <a:pt x="2010" y="475"/>
                    <a:pt x="2101" y="462"/>
                    <a:pt x="2125" y="415"/>
                  </a:cubicBezTo>
                  <a:cubicBezTo>
                    <a:pt x="2153" y="359"/>
                    <a:pt x="2054" y="246"/>
                    <a:pt x="1856" y="161"/>
                  </a:cubicBezTo>
                  <a:cubicBezTo>
                    <a:pt x="1616" y="54"/>
                    <a:pt x="1360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2569034" y="2564244"/>
              <a:ext cx="62049" cy="16887"/>
            </a:xfrm>
            <a:custGeom>
              <a:avLst/>
              <a:gdLst/>
              <a:ahLst/>
              <a:cxnLst/>
              <a:rect l="l" t="t" r="r" b="b"/>
              <a:pathLst>
                <a:path w="1885" h="513" extrusionOk="0">
                  <a:moveTo>
                    <a:pt x="900" y="1"/>
                  </a:moveTo>
                  <a:cubicBezTo>
                    <a:pt x="663" y="1"/>
                    <a:pt x="427" y="57"/>
                    <a:pt x="213" y="171"/>
                  </a:cubicBezTo>
                  <a:cubicBezTo>
                    <a:pt x="57" y="270"/>
                    <a:pt x="0" y="369"/>
                    <a:pt x="43" y="426"/>
                  </a:cubicBezTo>
                  <a:cubicBezTo>
                    <a:pt x="81" y="477"/>
                    <a:pt x="174" y="490"/>
                    <a:pt x="305" y="490"/>
                  </a:cubicBezTo>
                  <a:cubicBezTo>
                    <a:pt x="469" y="490"/>
                    <a:pt x="691" y="469"/>
                    <a:pt x="935" y="469"/>
                  </a:cubicBezTo>
                  <a:cubicBezTo>
                    <a:pt x="1237" y="469"/>
                    <a:pt x="1502" y="513"/>
                    <a:pt x="1670" y="513"/>
                  </a:cubicBezTo>
                  <a:cubicBezTo>
                    <a:pt x="1754" y="513"/>
                    <a:pt x="1814" y="502"/>
                    <a:pt x="1842" y="469"/>
                  </a:cubicBezTo>
                  <a:cubicBezTo>
                    <a:pt x="1884" y="412"/>
                    <a:pt x="1828" y="313"/>
                    <a:pt x="1672" y="214"/>
                  </a:cubicBezTo>
                  <a:cubicBezTo>
                    <a:pt x="1433" y="72"/>
                    <a:pt x="1166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2255216" y="2372887"/>
              <a:ext cx="273742" cy="290727"/>
            </a:xfrm>
            <a:custGeom>
              <a:avLst/>
              <a:gdLst/>
              <a:ahLst/>
              <a:cxnLst/>
              <a:rect l="l" t="t" r="r" b="b"/>
              <a:pathLst>
                <a:path w="8316" h="8832" extrusionOk="0">
                  <a:moveTo>
                    <a:pt x="6001" y="1"/>
                  </a:moveTo>
                  <a:cubicBezTo>
                    <a:pt x="4153" y="1"/>
                    <a:pt x="2219" y="1149"/>
                    <a:pt x="1204" y="2684"/>
                  </a:cubicBezTo>
                  <a:cubicBezTo>
                    <a:pt x="57" y="4398"/>
                    <a:pt x="0" y="6947"/>
                    <a:pt x="836" y="8831"/>
                  </a:cubicBezTo>
                  <a:lnTo>
                    <a:pt x="2097" y="8038"/>
                  </a:lnTo>
                  <a:cubicBezTo>
                    <a:pt x="4646" y="6976"/>
                    <a:pt x="6445" y="4525"/>
                    <a:pt x="8089" y="1990"/>
                  </a:cubicBezTo>
                  <a:cubicBezTo>
                    <a:pt x="8315" y="1650"/>
                    <a:pt x="8046" y="1069"/>
                    <a:pt x="7834" y="715"/>
                  </a:cubicBezTo>
                  <a:cubicBezTo>
                    <a:pt x="7593" y="304"/>
                    <a:pt x="7140" y="120"/>
                    <a:pt x="6644" y="49"/>
                  </a:cubicBezTo>
                  <a:cubicBezTo>
                    <a:pt x="6432" y="16"/>
                    <a:pt x="6217" y="1"/>
                    <a:pt x="6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2500957" y="2384474"/>
              <a:ext cx="175812" cy="262517"/>
            </a:xfrm>
            <a:custGeom>
              <a:avLst/>
              <a:gdLst/>
              <a:ahLst/>
              <a:cxnLst/>
              <a:rect l="l" t="t" r="r" b="b"/>
              <a:pathLst>
                <a:path w="5341" h="7975" extrusionOk="0">
                  <a:moveTo>
                    <a:pt x="1316" y="0"/>
                  </a:moveTo>
                  <a:cubicBezTo>
                    <a:pt x="1012" y="0"/>
                    <a:pt x="664" y="67"/>
                    <a:pt x="255" y="221"/>
                  </a:cubicBezTo>
                  <a:cubicBezTo>
                    <a:pt x="0" y="717"/>
                    <a:pt x="524" y="1354"/>
                    <a:pt x="964" y="1737"/>
                  </a:cubicBezTo>
                  <a:cubicBezTo>
                    <a:pt x="1615" y="2289"/>
                    <a:pt x="2168" y="2658"/>
                    <a:pt x="2592" y="3054"/>
                  </a:cubicBezTo>
                  <a:cubicBezTo>
                    <a:pt x="3442" y="3847"/>
                    <a:pt x="4406" y="6510"/>
                    <a:pt x="4491" y="7969"/>
                  </a:cubicBezTo>
                  <a:cubicBezTo>
                    <a:pt x="4491" y="7973"/>
                    <a:pt x="4491" y="7975"/>
                    <a:pt x="4491" y="7975"/>
                  </a:cubicBezTo>
                  <a:cubicBezTo>
                    <a:pt x="4502" y="7975"/>
                    <a:pt x="4650" y="6722"/>
                    <a:pt x="4746" y="6709"/>
                  </a:cubicBezTo>
                  <a:cubicBezTo>
                    <a:pt x="4859" y="6695"/>
                    <a:pt x="5340" y="6100"/>
                    <a:pt x="5270" y="5306"/>
                  </a:cubicBezTo>
                  <a:cubicBezTo>
                    <a:pt x="5043" y="2573"/>
                    <a:pt x="4349" y="2445"/>
                    <a:pt x="3499" y="1482"/>
                  </a:cubicBezTo>
                  <a:cubicBezTo>
                    <a:pt x="2846" y="741"/>
                    <a:pt x="2326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587666" y="2648155"/>
              <a:ext cx="25709" cy="24425"/>
            </a:xfrm>
            <a:custGeom>
              <a:avLst/>
              <a:gdLst/>
              <a:ahLst/>
              <a:cxnLst/>
              <a:rect l="l" t="t" r="r" b="b"/>
              <a:pathLst>
                <a:path w="781" h="742" extrusionOk="0">
                  <a:moveTo>
                    <a:pt x="396" y="1"/>
                  </a:moveTo>
                  <a:cubicBezTo>
                    <a:pt x="387" y="1"/>
                    <a:pt x="378" y="1"/>
                    <a:pt x="369" y="2"/>
                  </a:cubicBezTo>
                  <a:cubicBezTo>
                    <a:pt x="157" y="16"/>
                    <a:pt x="1" y="186"/>
                    <a:pt x="15" y="399"/>
                  </a:cubicBezTo>
                  <a:cubicBezTo>
                    <a:pt x="28" y="594"/>
                    <a:pt x="185" y="742"/>
                    <a:pt x="365" y="742"/>
                  </a:cubicBezTo>
                  <a:cubicBezTo>
                    <a:pt x="380" y="742"/>
                    <a:pt x="396" y="741"/>
                    <a:pt x="412" y="738"/>
                  </a:cubicBezTo>
                  <a:cubicBezTo>
                    <a:pt x="624" y="724"/>
                    <a:pt x="780" y="554"/>
                    <a:pt x="780" y="342"/>
                  </a:cubicBezTo>
                  <a:cubicBezTo>
                    <a:pt x="766" y="152"/>
                    <a:pt x="597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2447793" y="2649109"/>
              <a:ext cx="25676" cy="24787"/>
            </a:xfrm>
            <a:custGeom>
              <a:avLst/>
              <a:gdLst/>
              <a:ahLst/>
              <a:cxnLst/>
              <a:rect l="l" t="t" r="r" b="b"/>
              <a:pathLst>
                <a:path w="780" h="753" extrusionOk="0">
                  <a:moveTo>
                    <a:pt x="394" y="0"/>
                  </a:moveTo>
                  <a:cubicBezTo>
                    <a:pt x="386" y="0"/>
                    <a:pt x="377" y="1"/>
                    <a:pt x="369" y="1"/>
                  </a:cubicBezTo>
                  <a:cubicBezTo>
                    <a:pt x="156" y="15"/>
                    <a:pt x="0" y="200"/>
                    <a:pt x="0" y="398"/>
                  </a:cubicBezTo>
                  <a:cubicBezTo>
                    <a:pt x="14" y="601"/>
                    <a:pt x="184" y="753"/>
                    <a:pt x="385" y="753"/>
                  </a:cubicBezTo>
                  <a:cubicBezTo>
                    <a:pt x="393" y="753"/>
                    <a:pt x="402" y="753"/>
                    <a:pt x="411" y="752"/>
                  </a:cubicBezTo>
                  <a:cubicBezTo>
                    <a:pt x="624" y="738"/>
                    <a:pt x="780" y="554"/>
                    <a:pt x="780" y="341"/>
                  </a:cubicBezTo>
                  <a:cubicBezTo>
                    <a:pt x="752" y="151"/>
                    <a:pt x="582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2053784" y="2385692"/>
              <a:ext cx="335265" cy="531091"/>
            </a:xfrm>
            <a:custGeom>
              <a:avLst/>
              <a:gdLst/>
              <a:ahLst/>
              <a:cxnLst/>
              <a:rect l="l" t="t" r="r" b="b"/>
              <a:pathLst>
                <a:path w="10185" h="16134" extrusionOk="0">
                  <a:moveTo>
                    <a:pt x="10185" y="0"/>
                  </a:moveTo>
                  <a:cubicBezTo>
                    <a:pt x="7083" y="1062"/>
                    <a:pt x="6488" y="2904"/>
                    <a:pt x="6247" y="3966"/>
                  </a:cubicBezTo>
                  <a:cubicBezTo>
                    <a:pt x="6148" y="4349"/>
                    <a:pt x="6091" y="4774"/>
                    <a:pt x="5822" y="5085"/>
                  </a:cubicBezTo>
                  <a:cubicBezTo>
                    <a:pt x="5425" y="5553"/>
                    <a:pt x="4689" y="5581"/>
                    <a:pt x="4235" y="5992"/>
                  </a:cubicBezTo>
                  <a:cubicBezTo>
                    <a:pt x="3683" y="6473"/>
                    <a:pt x="3683" y="7309"/>
                    <a:pt x="3740" y="8032"/>
                  </a:cubicBezTo>
                  <a:cubicBezTo>
                    <a:pt x="3810" y="8740"/>
                    <a:pt x="3810" y="9576"/>
                    <a:pt x="3272" y="10071"/>
                  </a:cubicBezTo>
                  <a:cubicBezTo>
                    <a:pt x="2932" y="10383"/>
                    <a:pt x="2436" y="10482"/>
                    <a:pt x="1997" y="10652"/>
                  </a:cubicBezTo>
                  <a:cubicBezTo>
                    <a:pt x="1544" y="10808"/>
                    <a:pt x="1275" y="11190"/>
                    <a:pt x="1034" y="11587"/>
                  </a:cubicBezTo>
                  <a:cubicBezTo>
                    <a:pt x="496" y="12465"/>
                    <a:pt x="0" y="13882"/>
                    <a:pt x="340" y="14165"/>
                  </a:cubicBezTo>
                  <a:cubicBezTo>
                    <a:pt x="2295" y="15794"/>
                    <a:pt x="6020" y="15879"/>
                    <a:pt x="8570" y="16134"/>
                  </a:cubicBezTo>
                  <a:cubicBezTo>
                    <a:pt x="8797" y="15553"/>
                    <a:pt x="8967" y="14944"/>
                    <a:pt x="9066" y="14321"/>
                  </a:cubicBezTo>
                  <a:cubicBezTo>
                    <a:pt x="9137" y="13853"/>
                    <a:pt x="8995" y="13386"/>
                    <a:pt x="8697" y="13018"/>
                  </a:cubicBezTo>
                  <a:cubicBezTo>
                    <a:pt x="8442" y="12748"/>
                    <a:pt x="8046" y="12536"/>
                    <a:pt x="8046" y="12168"/>
                  </a:cubicBezTo>
                  <a:cubicBezTo>
                    <a:pt x="8060" y="11884"/>
                    <a:pt x="8187" y="11601"/>
                    <a:pt x="8159" y="11289"/>
                  </a:cubicBezTo>
                  <a:cubicBezTo>
                    <a:pt x="8131" y="10978"/>
                    <a:pt x="7635" y="10510"/>
                    <a:pt x="7437" y="10454"/>
                  </a:cubicBezTo>
                  <a:lnTo>
                    <a:pt x="10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2254360" y="2632123"/>
              <a:ext cx="69884" cy="100168"/>
            </a:xfrm>
            <a:custGeom>
              <a:avLst/>
              <a:gdLst/>
              <a:ahLst/>
              <a:cxnLst/>
              <a:rect l="l" t="t" r="r" b="b"/>
              <a:pathLst>
                <a:path w="2123" h="3043" extrusionOk="0">
                  <a:moveTo>
                    <a:pt x="1314" y="1"/>
                  </a:moveTo>
                  <a:cubicBezTo>
                    <a:pt x="772" y="1"/>
                    <a:pt x="147" y="250"/>
                    <a:pt x="83" y="1367"/>
                  </a:cubicBezTo>
                  <a:cubicBezTo>
                    <a:pt x="0" y="2808"/>
                    <a:pt x="1048" y="3043"/>
                    <a:pt x="1621" y="3043"/>
                  </a:cubicBezTo>
                  <a:cubicBezTo>
                    <a:pt x="1831" y="3043"/>
                    <a:pt x="1977" y="3011"/>
                    <a:pt x="1981" y="2996"/>
                  </a:cubicBezTo>
                  <a:cubicBezTo>
                    <a:pt x="1981" y="2939"/>
                    <a:pt x="2123" y="163"/>
                    <a:pt x="2123" y="163"/>
                  </a:cubicBezTo>
                  <a:cubicBezTo>
                    <a:pt x="2104" y="151"/>
                    <a:pt x="1734" y="1"/>
                    <a:pt x="131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2272927" y="2652731"/>
              <a:ext cx="28474" cy="57046"/>
            </a:xfrm>
            <a:custGeom>
              <a:avLst/>
              <a:gdLst/>
              <a:ahLst/>
              <a:cxnLst/>
              <a:rect l="l" t="t" r="r" b="b"/>
              <a:pathLst>
                <a:path w="865" h="1733" extrusionOk="0">
                  <a:moveTo>
                    <a:pt x="576" y="1"/>
                  </a:moveTo>
                  <a:cubicBezTo>
                    <a:pt x="564" y="1"/>
                    <a:pt x="551" y="2"/>
                    <a:pt x="539" y="5"/>
                  </a:cubicBezTo>
                  <a:cubicBezTo>
                    <a:pt x="369" y="19"/>
                    <a:pt x="227" y="132"/>
                    <a:pt x="171" y="288"/>
                  </a:cubicBezTo>
                  <a:cubicBezTo>
                    <a:pt x="71" y="444"/>
                    <a:pt x="15" y="642"/>
                    <a:pt x="15" y="826"/>
                  </a:cubicBezTo>
                  <a:cubicBezTo>
                    <a:pt x="1" y="1223"/>
                    <a:pt x="185" y="1619"/>
                    <a:pt x="468" y="1718"/>
                  </a:cubicBezTo>
                  <a:cubicBezTo>
                    <a:pt x="501" y="1728"/>
                    <a:pt x="536" y="1733"/>
                    <a:pt x="571" y="1733"/>
                  </a:cubicBezTo>
                  <a:cubicBezTo>
                    <a:pt x="641" y="1733"/>
                    <a:pt x="714" y="1714"/>
                    <a:pt x="780" y="1676"/>
                  </a:cubicBezTo>
                  <a:cubicBezTo>
                    <a:pt x="851" y="1634"/>
                    <a:pt x="865" y="1591"/>
                    <a:pt x="851" y="1591"/>
                  </a:cubicBezTo>
                  <a:cubicBezTo>
                    <a:pt x="851" y="1591"/>
                    <a:pt x="822" y="1605"/>
                    <a:pt x="766" y="1634"/>
                  </a:cubicBezTo>
                  <a:cubicBezTo>
                    <a:pt x="727" y="1646"/>
                    <a:pt x="686" y="1653"/>
                    <a:pt x="646" y="1653"/>
                  </a:cubicBezTo>
                  <a:cubicBezTo>
                    <a:pt x="597" y="1653"/>
                    <a:pt x="550" y="1643"/>
                    <a:pt x="511" y="1619"/>
                  </a:cubicBezTo>
                  <a:cubicBezTo>
                    <a:pt x="298" y="1534"/>
                    <a:pt x="156" y="1194"/>
                    <a:pt x="156" y="826"/>
                  </a:cubicBezTo>
                  <a:cubicBezTo>
                    <a:pt x="156" y="656"/>
                    <a:pt x="199" y="500"/>
                    <a:pt x="270" y="344"/>
                  </a:cubicBezTo>
                  <a:cubicBezTo>
                    <a:pt x="326" y="217"/>
                    <a:pt x="426" y="132"/>
                    <a:pt x="553" y="104"/>
                  </a:cubicBezTo>
                  <a:cubicBezTo>
                    <a:pt x="568" y="99"/>
                    <a:pt x="583" y="96"/>
                    <a:pt x="598" y="96"/>
                  </a:cubicBezTo>
                  <a:cubicBezTo>
                    <a:pt x="663" y="96"/>
                    <a:pt x="717" y="145"/>
                    <a:pt x="751" y="203"/>
                  </a:cubicBezTo>
                  <a:cubicBezTo>
                    <a:pt x="766" y="260"/>
                    <a:pt x="751" y="302"/>
                    <a:pt x="766" y="302"/>
                  </a:cubicBezTo>
                  <a:cubicBezTo>
                    <a:pt x="794" y="302"/>
                    <a:pt x="808" y="274"/>
                    <a:pt x="808" y="189"/>
                  </a:cubicBezTo>
                  <a:cubicBezTo>
                    <a:pt x="794" y="146"/>
                    <a:pt x="766" y="90"/>
                    <a:pt x="737" y="61"/>
                  </a:cubicBezTo>
                  <a:cubicBezTo>
                    <a:pt x="691" y="26"/>
                    <a:pt x="634" y="1"/>
                    <a:pt x="57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555965" y="2592357"/>
              <a:ext cx="125482" cy="121992"/>
            </a:xfrm>
            <a:custGeom>
              <a:avLst/>
              <a:gdLst/>
              <a:ahLst/>
              <a:cxnLst/>
              <a:rect l="l" t="t" r="r" b="b"/>
              <a:pathLst>
                <a:path w="3812" h="3706" extrusionOk="0">
                  <a:moveTo>
                    <a:pt x="1847" y="1"/>
                  </a:moveTo>
                  <a:cubicBezTo>
                    <a:pt x="1431" y="1"/>
                    <a:pt x="1021" y="139"/>
                    <a:pt x="695" y="408"/>
                  </a:cubicBezTo>
                  <a:cubicBezTo>
                    <a:pt x="369" y="663"/>
                    <a:pt x="128" y="1031"/>
                    <a:pt x="43" y="1428"/>
                  </a:cubicBezTo>
                  <a:cubicBezTo>
                    <a:pt x="29" y="1499"/>
                    <a:pt x="15" y="1555"/>
                    <a:pt x="15" y="1626"/>
                  </a:cubicBezTo>
                  <a:cubicBezTo>
                    <a:pt x="1" y="1669"/>
                    <a:pt x="1" y="1711"/>
                    <a:pt x="1" y="1768"/>
                  </a:cubicBezTo>
                  <a:lnTo>
                    <a:pt x="1" y="1853"/>
                  </a:lnTo>
                  <a:cubicBezTo>
                    <a:pt x="1" y="1867"/>
                    <a:pt x="1" y="1867"/>
                    <a:pt x="15" y="1881"/>
                  </a:cubicBezTo>
                  <a:cubicBezTo>
                    <a:pt x="15" y="1739"/>
                    <a:pt x="43" y="1584"/>
                    <a:pt x="72" y="1442"/>
                  </a:cubicBezTo>
                  <a:cubicBezTo>
                    <a:pt x="171" y="1045"/>
                    <a:pt x="397" y="691"/>
                    <a:pt x="723" y="436"/>
                  </a:cubicBezTo>
                  <a:cubicBezTo>
                    <a:pt x="936" y="266"/>
                    <a:pt x="1205" y="139"/>
                    <a:pt x="1474" y="82"/>
                  </a:cubicBezTo>
                  <a:cubicBezTo>
                    <a:pt x="1590" y="61"/>
                    <a:pt x="1708" y="50"/>
                    <a:pt x="1826" y="50"/>
                  </a:cubicBezTo>
                  <a:cubicBezTo>
                    <a:pt x="2026" y="50"/>
                    <a:pt x="2227" y="82"/>
                    <a:pt x="2423" y="153"/>
                  </a:cubicBezTo>
                  <a:cubicBezTo>
                    <a:pt x="2749" y="266"/>
                    <a:pt x="3046" y="479"/>
                    <a:pt x="3259" y="762"/>
                  </a:cubicBezTo>
                  <a:cubicBezTo>
                    <a:pt x="3740" y="1385"/>
                    <a:pt x="3754" y="2249"/>
                    <a:pt x="3287" y="2887"/>
                  </a:cubicBezTo>
                  <a:cubicBezTo>
                    <a:pt x="3188" y="3043"/>
                    <a:pt x="3060" y="3170"/>
                    <a:pt x="2919" y="3269"/>
                  </a:cubicBezTo>
                  <a:cubicBezTo>
                    <a:pt x="2791" y="3383"/>
                    <a:pt x="2635" y="3468"/>
                    <a:pt x="2465" y="3524"/>
                  </a:cubicBezTo>
                  <a:cubicBezTo>
                    <a:pt x="2251" y="3607"/>
                    <a:pt x="2032" y="3646"/>
                    <a:pt x="1817" y="3646"/>
                  </a:cubicBezTo>
                  <a:cubicBezTo>
                    <a:pt x="1035" y="3646"/>
                    <a:pt x="308" y="3131"/>
                    <a:pt x="86" y="2320"/>
                  </a:cubicBezTo>
                  <a:cubicBezTo>
                    <a:pt x="43" y="2178"/>
                    <a:pt x="29" y="2023"/>
                    <a:pt x="1" y="1881"/>
                  </a:cubicBezTo>
                  <a:cubicBezTo>
                    <a:pt x="1" y="1895"/>
                    <a:pt x="1" y="1895"/>
                    <a:pt x="1" y="1909"/>
                  </a:cubicBezTo>
                  <a:lnTo>
                    <a:pt x="1" y="1994"/>
                  </a:lnTo>
                  <a:cubicBezTo>
                    <a:pt x="15" y="2051"/>
                    <a:pt x="15" y="2094"/>
                    <a:pt x="15" y="2136"/>
                  </a:cubicBezTo>
                  <a:cubicBezTo>
                    <a:pt x="29" y="2207"/>
                    <a:pt x="43" y="2263"/>
                    <a:pt x="57" y="2334"/>
                  </a:cubicBezTo>
                  <a:cubicBezTo>
                    <a:pt x="157" y="2731"/>
                    <a:pt x="397" y="3085"/>
                    <a:pt x="737" y="3340"/>
                  </a:cubicBezTo>
                  <a:cubicBezTo>
                    <a:pt x="1060" y="3582"/>
                    <a:pt x="1440" y="3705"/>
                    <a:pt x="1826" y="3705"/>
                  </a:cubicBezTo>
                  <a:cubicBezTo>
                    <a:pt x="2050" y="3705"/>
                    <a:pt x="2276" y="3664"/>
                    <a:pt x="2494" y="3581"/>
                  </a:cubicBezTo>
                  <a:cubicBezTo>
                    <a:pt x="2834" y="3453"/>
                    <a:pt x="3131" y="3227"/>
                    <a:pt x="3344" y="2929"/>
                  </a:cubicBezTo>
                  <a:cubicBezTo>
                    <a:pt x="3811" y="2263"/>
                    <a:pt x="3797" y="1371"/>
                    <a:pt x="3315" y="734"/>
                  </a:cubicBezTo>
                  <a:cubicBezTo>
                    <a:pt x="3202" y="578"/>
                    <a:pt x="3060" y="450"/>
                    <a:pt x="2905" y="351"/>
                  </a:cubicBezTo>
                  <a:cubicBezTo>
                    <a:pt x="2763" y="238"/>
                    <a:pt x="2607" y="153"/>
                    <a:pt x="2437" y="96"/>
                  </a:cubicBezTo>
                  <a:cubicBezTo>
                    <a:pt x="2245" y="32"/>
                    <a:pt x="2046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391369" y="2595287"/>
              <a:ext cx="125449" cy="121959"/>
            </a:xfrm>
            <a:custGeom>
              <a:avLst/>
              <a:gdLst/>
              <a:ahLst/>
              <a:cxnLst/>
              <a:rect l="l" t="t" r="r" b="b"/>
              <a:pathLst>
                <a:path w="3811" h="3705" extrusionOk="0">
                  <a:moveTo>
                    <a:pt x="1828" y="1"/>
                  </a:moveTo>
                  <a:cubicBezTo>
                    <a:pt x="1419" y="1"/>
                    <a:pt x="1016" y="139"/>
                    <a:pt x="695" y="404"/>
                  </a:cubicBezTo>
                  <a:cubicBezTo>
                    <a:pt x="369" y="659"/>
                    <a:pt x="128" y="1027"/>
                    <a:pt x="43" y="1438"/>
                  </a:cubicBezTo>
                  <a:cubicBezTo>
                    <a:pt x="29" y="1495"/>
                    <a:pt x="15" y="1565"/>
                    <a:pt x="15" y="1622"/>
                  </a:cubicBezTo>
                  <a:cubicBezTo>
                    <a:pt x="1" y="1665"/>
                    <a:pt x="1" y="1721"/>
                    <a:pt x="1" y="1764"/>
                  </a:cubicBezTo>
                  <a:lnTo>
                    <a:pt x="1" y="1849"/>
                  </a:lnTo>
                  <a:cubicBezTo>
                    <a:pt x="1" y="1863"/>
                    <a:pt x="1" y="1863"/>
                    <a:pt x="15" y="1877"/>
                  </a:cubicBezTo>
                  <a:cubicBezTo>
                    <a:pt x="15" y="1721"/>
                    <a:pt x="43" y="1580"/>
                    <a:pt x="71" y="1438"/>
                  </a:cubicBezTo>
                  <a:cubicBezTo>
                    <a:pt x="276" y="596"/>
                    <a:pt x="1020" y="46"/>
                    <a:pt x="1827" y="46"/>
                  </a:cubicBezTo>
                  <a:cubicBezTo>
                    <a:pt x="2024" y="46"/>
                    <a:pt x="2225" y="79"/>
                    <a:pt x="2423" y="149"/>
                  </a:cubicBezTo>
                  <a:cubicBezTo>
                    <a:pt x="2579" y="206"/>
                    <a:pt x="2734" y="291"/>
                    <a:pt x="2876" y="390"/>
                  </a:cubicBezTo>
                  <a:cubicBezTo>
                    <a:pt x="3018" y="489"/>
                    <a:pt x="3145" y="616"/>
                    <a:pt x="3258" y="758"/>
                  </a:cubicBezTo>
                  <a:cubicBezTo>
                    <a:pt x="3740" y="1381"/>
                    <a:pt x="3754" y="2245"/>
                    <a:pt x="3287" y="2883"/>
                  </a:cubicBezTo>
                  <a:cubicBezTo>
                    <a:pt x="3188" y="3039"/>
                    <a:pt x="3060" y="3166"/>
                    <a:pt x="2919" y="3279"/>
                  </a:cubicBezTo>
                  <a:cubicBezTo>
                    <a:pt x="2777" y="3379"/>
                    <a:pt x="2635" y="3463"/>
                    <a:pt x="2465" y="3520"/>
                  </a:cubicBezTo>
                  <a:cubicBezTo>
                    <a:pt x="2251" y="3603"/>
                    <a:pt x="2032" y="3642"/>
                    <a:pt x="1817" y="3642"/>
                  </a:cubicBezTo>
                  <a:cubicBezTo>
                    <a:pt x="1035" y="3642"/>
                    <a:pt x="308" y="3127"/>
                    <a:pt x="86" y="2316"/>
                  </a:cubicBezTo>
                  <a:cubicBezTo>
                    <a:pt x="43" y="2174"/>
                    <a:pt x="29" y="2033"/>
                    <a:pt x="15" y="1877"/>
                  </a:cubicBezTo>
                  <a:cubicBezTo>
                    <a:pt x="1" y="1891"/>
                    <a:pt x="1" y="1905"/>
                    <a:pt x="15" y="1905"/>
                  </a:cubicBezTo>
                  <a:lnTo>
                    <a:pt x="15" y="2005"/>
                  </a:lnTo>
                  <a:cubicBezTo>
                    <a:pt x="15" y="2047"/>
                    <a:pt x="15" y="2089"/>
                    <a:pt x="29" y="2146"/>
                  </a:cubicBezTo>
                  <a:cubicBezTo>
                    <a:pt x="29" y="2203"/>
                    <a:pt x="43" y="2274"/>
                    <a:pt x="57" y="2330"/>
                  </a:cubicBezTo>
                  <a:cubicBezTo>
                    <a:pt x="241" y="3024"/>
                    <a:pt x="808" y="3548"/>
                    <a:pt x="1516" y="3676"/>
                  </a:cubicBezTo>
                  <a:cubicBezTo>
                    <a:pt x="1625" y="3695"/>
                    <a:pt x="1735" y="3704"/>
                    <a:pt x="1845" y="3704"/>
                  </a:cubicBezTo>
                  <a:cubicBezTo>
                    <a:pt x="2065" y="3704"/>
                    <a:pt x="2286" y="3667"/>
                    <a:pt x="2494" y="3591"/>
                  </a:cubicBezTo>
                  <a:cubicBezTo>
                    <a:pt x="2834" y="3449"/>
                    <a:pt x="3131" y="3223"/>
                    <a:pt x="3343" y="2925"/>
                  </a:cubicBezTo>
                  <a:cubicBezTo>
                    <a:pt x="3811" y="2259"/>
                    <a:pt x="3797" y="1381"/>
                    <a:pt x="3315" y="730"/>
                  </a:cubicBezTo>
                  <a:cubicBezTo>
                    <a:pt x="3202" y="574"/>
                    <a:pt x="3060" y="446"/>
                    <a:pt x="2904" y="347"/>
                  </a:cubicBezTo>
                  <a:cubicBezTo>
                    <a:pt x="2763" y="234"/>
                    <a:pt x="2607" y="163"/>
                    <a:pt x="2437" y="106"/>
                  </a:cubicBezTo>
                  <a:cubicBezTo>
                    <a:pt x="2239" y="36"/>
                    <a:pt x="2032" y="1"/>
                    <a:pt x="1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508891" y="2637950"/>
              <a:ext cx="48520" cy="14484"/>
            </a:xfrm>
            <a:custGeom>
              <a:avLst/>
              <a:gdLst/>
              <a:ahLst/>
              <a:cxnLst/>
              <a:rect l="l" t="t" r="r" b="b"/>
              <a:pathLst>
                <a:path w="1474" h="440" extrusionOk="0">
                  <a:moveTo>
                    <a:pt x="723" y="0"/>
                  </a:moveTo>
                  <a:cubicBezTo>
                    <a:pt x="510" y="14"/>
                    <a:pt x="312" y="85"/>
                    <a:pt x="156" y="241"/>
                  </a:cubicBezTo>
                  <a:cubicBezTo>
                    <a:pt x="85" y="298"/>
                    <a:pt x="28" y="369"/>
                    <a:pt x="0" y="439"/>
                  </a:cubicBezTo>
                  <a:cubicBezTo>
                    <a:pt x="0" y="439"/>
                    <a:pt x="71" y="369"/>
                    <a:pt x="184" y="269"/>
                  </a:cubicBezTo>
                  <a:cubicBezTo>
                    <a:pt x="344" y="131"/>
                    <a:pt x="542" y="64"/>
                    <a:pt x="742" y="64"/>
                  </a:cubicBezTo>
                  <a:cubicBezTo>
                    <a:pt x="932" y="64"/>
                    <a:pt x="1124" y="124"/>
                    <a:pt x="1289" y="241"/>
                  </a:cubicBezTo>
                  <a:cubicBezTo>
                    <a:pt x="1402" y="340"/>
                    <a:pt x="1459" y="425"/>
                    <a:pt x="1473" y="425"/>
                  </a:cubicBezTo>
                  <a:cubicBezTo>
                    <a:pt x="1445" y="340"/>
                    <a:pt x="1388" y="269"/>
                    <a:pt x="1317" y="213"/>
                  </a:cubicBezTo>
                  <a:cubicBezTo>
                    <a:pt x="1147" y="71"/>
                    <a:pt x="935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309302" y="2633275"/>
              <a:ext cx="83512" cy="9349"/>
            </a:xfrm>
            <a:custGeom>
              <a:avLst/>
              <a:gdLst/>
              <a:ahLst/>
              <a:cxnLst/>
              <a:rect l="l" t="t" r="r" b="b"/>
              <a:pathLst>
                <a:path w="2537" h="284" extrusionOk="0">
                  <a:moveTo>
                    <a:pt x="1" y="1"/>
                  </a:moveTo>
                  <a:cubicBezTo>
                    <a:pt x="128" y="29"/>
                    <a:pt x="241" y="57"/>
                    <a:pt x="369" y="71"/>
                  </a:cubicBezTo>
                  <a:cubicBezTo>
                    <a:pt x="595" y="114"/>
                    <a:pt x="921" y="142"/>
                    <a:pt x="1261" y="171"/>
                  </a:cubicBezTo>
                  <a:lnTo>
                    <a:pt x="2154" y="256"/>
                  </a:lnTo>
                  <a:cubicBezTo>
                    <a:pt x="2281" y="270"/>
                    <a:pt x="2409" y="284"/>
                    <a:pt x="2536" y="284"/>
                  </a:cubicBezTo>
                  <a:cubicBezTo>
                    <a:pt x="2409" y="241"/>
                    <a:pt x="2295" y="213"/>
                    <a:pt x="2168" y="199"/>
                  </a:cubicBezTo>
                  <a:cubicBezTo>
                    <a:pt x="1941" y="171"/>
                    <a:pt x="1615" y="142"/>
                    <a:pt x="1275" y="100"/>
                  </a:cubicBezTo>
                  <a:lnTo>
                    <a:pt x="383" y="29"/>
                  </a:lnTo>
                  <a:cubicBezTo>
                    <a:pt x="255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2650640" y="2646805"/>
              <a:ext cx="18203" cy="44340"/>
            </a:xfrm>
            <a:custGeom>
              <a:avLst/>
              <a:gdLst/>
              <a:ahLst/>
              <a:cxnLst/>
              <a:rect l="l" t="t" r="r" b="b"/>
              <a:pathLst>
                <a:path w="553" h="1347" extrusionOk="0">
                  <a:moveTo>
                    <a:pt x="510" y="0"/>
                  </a:moveTo>
                  <a:cubicBezTo>
                    <a:pt x="524" y="496"/>
                    <a:pt x="354" y="978"/>
                    <a:pt x="0" y="1346"/>
                  </a:cubicBezTo>
                  <a:cubicBezTo>
                    <a:pt x="14" y="1346"/>
                    <a:pt x="85" y="1304"/>
                    <a:pt x="184" y="1204"/>
                  </a:cubicBezTo>
                  <a:cubicBezTo>
                    <a:pt x="425" y="935"/>
                    <a:pt x="553" y="581"/>
                    <a:pt x="539" y="213"/>
                  </a:cubicBezTo>
                  <a:cubicBezTo>
                    <a:pt x="553" y="142"/>
                    <a:pt x="539" y="57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2660878" y="2623861"/>
              <a:ext cx="5530" cy="9019"/>
            </a:xfrm>
            <a:custGeom>
              <a:avLst/>
              <a:gdLst/>
              <a:ahLst/>
              <a:cxnLst/>
              <a:rect l="l" t="t" r="r" b="b"/>
              <a:pathLst>
                <a:path w="168" h="274" extrusionOk="0">
                  <a:moveTo>
                    <a:pt x="18" y="1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" y="17"/>
                    <a:pt x="29" y="74"/>
                    <a:pt x="72" y="145"/>
                  </a:cubicBezTo>
                  <a:cubicBezTo>
                    <a:pt x="100" y="216"/>
                    <a:pt x="114" y="272"/>
                    <a:pt x="128" y="272"/>
                  </a:cubicBezTo>
                  <a:cubicBezTo>
                    <a:pt x="130" y="273"/>
                    <a:pt x="132" y="274"/>
                    <a:pt x="134" y="274"/>
                  </a:cubicBezTo>
                  <a:cubicBezTo>
                    <a:pt x="158" y="274"/>
                    <a:pt x="168" y="195"/>
                    <a:pt x="128" y="117"/>
                  </a:cubicBezTo>
                  <a:cubicBezTo>
                    <a:pt x="91" y="42"/>
                    <a:pt x="33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2489765" y="2620207"/>
              <a:ext cx="17743" cy="57869"/>
            </a:xfrm>
            <a:custGeom>
              <a:avLst/>
              <a:gdLst/>
              <a:ahLst/>
              <a:cxnLst/>
              <a:rect l="l" t="t" r="r" b="b"/>
              <a:pathLst>
                <a:path w="539" h="1758" extrusionOk="0">
                  <a:moveTo>
                    <a:pt x="15" y="1"/>
                  </a:moveTo>
                  <a:cubicBezTo>
                    <a:pt x="0" y="1"/>
                    <a:pt x="71" y="86"/>
                    <a:pt x="156" y="228"/>
                  </a:cubicBezTo>
                  <a:cubicBezTo>
                    <a:pt x="269" y="412"/>
                    <a:pt x="354" y="624"/>
                    <a:pt x="397" y="837"/>
                  </a:cubicBezTo>
                  <a:cubicBezTo>
                    <a:pt x="425" y="1049"/>
                    <a:pt x="425" y="1276"/>
                    <a:pt x="397" y="1488"/>
                  </a:cubicBezTo>
                  <a:cubicBezTo>
                    <a:pt x="369" y="1587"/>
                    <a:pt x="354" y="1672"/>
                    <a:pt x="340" y="1757"/>
                  </a:cubicBezTo>
                  <a:cubicBezTo>
                    <a:pt x="383" y="1687"/>
                    <a:pt x="425" y="1602"/>
                    <a:pt x="439" y="1502"/>
                  </a:cubicBezTo>
                  <a:cubicBezTo>
                    <a:pt x="539" y="1049"/>
                    <a:pt x="454" y="582"/>
                    <a:pt x="199" y="199"/>
                  </a:cubicBezTo>
                  <a:cubicBezTo>
                    <a:pt x="156" y="114"/>
                    <a:pt x="85" y="43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2267791" y="2725613"/>
              <a:ext cx="45722" cy="42332"/>
            </a:xfrm>
            <a:custGeom>
              <a:avLst/>
              <a:gdLst/>
              <a:ahLst/>
              <a:cxnLst/>
              <a:rect l="l" t="t" r="r" b="b"/>
              <a:pathLst>
                <a:path w="1389" h="1286" extrusionOk="0">
                  <a:moveTo>
                    <a:pt x="978" y="0"/>
                  </a:moveTo>
                  <a:cubicBezTo>
                    <a:pt x="978" y="0"/>
                    <a:pt x="1021" y="29"/>
                    <a:pt x="1077" y="71"/>
                  </a:cubicBezTo>
                  <a:cubicBezTo>
                    <a:pt x="1162" y="156"/>
                    <a:pt x="1233" y="241"/>
                    <a:pt x="1276" y="354"/>
                  </a:cubicBezTo>
                  <a:cubicBezTo>
                    <a:pt x="1332" y="510"/>
                    <a:pt x="1332" y="694"/>
                    <a:pt x="1262" y="836"/>
                  </a:cubicBezTo>
                  <a:cubicBezTo>
                    <a:pt x="1152" y="1079"/>
                    <a:pt x="919" y="1208"/>
                    <a:pt x="685" y="1208"/>
                  </a:cubicBezTo>
                  <a:cubicBezTo>
                    <a:pt x="524" y="1208"/>
                    <a:pt x="363" y="1147"/>
                    <a:pt x="242" y="1020"/>
                  </a:cubicBezTo>
                  <a:cubicBezTo>
                    <a:pt x="114" y="893"/>
                    <a:pt x="57" y="737"/>
                    <a:pt x="57" y="567"/>
                  </a:cubicBezTo>
                  <a:cubicBezTo>
                    <a:pt x="57" y="454"/>
                    <a:pt x="86" y="340"/>
                    <a:pt x="142" y="241"/>
                  </a:cubicBezTo>
                  <a:cubicBezTo>
                    <a:pt x="185" y="170"/>
                    <a:pt x="213" y="128"/>
                    <a:pt x="213" y="128"/>
                  </a:cubicBezTo>
                  <a:lnTo>
                    <a:pt x="213" y="128"/>
                  </a:lnTo>
                  <a:cubicBezTo>
                    <a:pt x="171" y="156"/>
                    <a:pt x="142" y="199"/>
                    <a:pt x="114" y="227"/>
                  </a:cubicBezTo>
                  <a:cubicBezTo>
                    <a:pt x="57" y="340"/>
                    <a:pt x="15" y="454"/>
                    <a:pt x="15" y="581"/>
                  </a:cubicBezTo>
                  <a:cubicBezTo>
                    <a:pt x="1" y="765"/>
                    <a:pt x="72" y="935"/>
                    <a:pt x="199" y="1077"/>
                  </a:cubicBezTo>
                  <a:cubicBezTo>
                    <a:pt x="335" y="1219"/>
                    <a:pt x="510" y="1286"/>
                    <a:pt x="684" y="1286"/>
                  </a:cubicBezTo>
                  <a:cubicBezTo>
                    <a:pt x="943" y="1286"/>
                    <a:pt x="1199" y="1136"/>
                    <a:pt x="1318" y="864"/>
                  </a:cubicBezTo>
                  <a:cubicBezTo>
                    <a:pt x="1389" y="694"/>
                    <a:pt x="1389" y="510"/>
                    <a:pt x="1318" y="340"/>
                  </a:cubicBezTo>
                  <a:cubicBezTo>
                    <a:pt x="1262" y="227"/>
                    <a:pt x="1191" y="128"/>
                    <a:pt x="1092" y="57"/>
                  </a:cubicBezTo>
                  <a:cubicBezTo>
                    <a:pt x="1063" y="29"/>
                    <a:pt x="1021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2633851" y="2730748"/>
              <a:ext cx="31732" cy="52075"/>
            </a:xfrm>
            <a:custGeom>
              <a:avLst/>
              <a:gdLst/>
              <a:ahLst/>
              <a:cxnLst/>
              <a:rect l="l" t="t" r="r" b="b"/>
              <a:pathLst>
                <a:path w="964" h="1582" extrusionOk="0">
                  <a:moveTo>
                    <a:pt x="269" y="0"/>
                  </a:moveTo>
                  <a:cubicBezTo>
                    <a:pt x="383" y="43"/>
                    <a:pt x="482" y="99"/>
                    <a:pt x="581" y="170"/>
                  </a:cubicBezTo>
                  <a:cubicBezTo>
                    <a:pt x="680" y="255"/>
                    <a:pt x="751" y="354"/>
                    <a:pt x="808" y="468"/>
                  </a:cubicBezTo>
                  <a:cubicBezTo>
                    <a:pt x="879" y="609"/>
                    <a:pt x="893" y="765"/>
                    <a:pt x="864" y="921"/>
                  </a:cubicBezTo>
                  <a:cubicBezTo>
                    <a:pt x="836" y="1062"/>
                    <a:pt x="765" y="1204"/>
                    <a:pt x="666" y="1332"/>
                  </a:cubicBezTo>
                  <a:cubicBezTo>
                    <a:pt x="581" y="1417"/>
                    <a:pt x="468" y="1487"/>
                    <a:pt x="340" y="1516"/>
                  </a:cubicBezTo>
                  <a:cubicBezTo>
                    <a:pt x="289" y="1528"/>
                    <a:pt x="238" y="1535"/>
                    <a:pt x="187" y="1535"/>
                  </a:cubicBezTo>
                  <a:cubicBezTo>
                    <a:pt x="125" y="1535"/>
                    <a:pt x="63" y="1525"/>
                    <a:pt x="0" y="1502"/>
                  </a:cubicBezTo>
                  <a:lnTo>
                    <a:pt x="0" y="1502"/>
                  </a:lnTo>
                  <a:cubicBezTo>
                    <a:pt x="0" y="1502"/>
                    <a:pt x="29" y="1530"/>
                    <a:pt x="85" y="1558"/>
                  </a:cubicBezTo>
                  <a:cubicBezTo>
                    <a:pt x="135" y="1575"/>
                    <a:pt x="185" y="1582"/>
                    <a:pt x="238" y="1582"/>
                  </a:cubicBezTo>
                  <a:cubicBezTo>
                    <a:pt x="275" y="1582"/>
                    <a:pt x="313" y="1578"/>
                    <a:pt x="354" y="1572"/>
                  </a:cubicBezTo>
                  <a:cubicBezTo>
                    <a:pt x="482" y="1530"/>
                    <a:pt x="609" y="1473"/>
                    <a:pt x="709" y="1374"/>
                  </a:cubicBezTo>
                  <a:cubicBezTo>
                    <a:pt x="822" y="1247"/>
                    <a:pt x="893" y="1091"/>
                    <a:pt x="935" y="935"/>
                  </a:cubicBezTo>
                  <a:cubicBezTo>
                    <a:pt x="964" y="765"/>
                    <a:pt x="935" y="595"/>
                    <a:pt x="864" y="439"/>
                  </a:cubicBezTo>
                  <a:cubicBezTo>
                    <a:pt x="808" y="326"/>
                    <a:pt x="723" y="213"/>
                    <a:pt x="609" y="142"/>
                  </a:cubicBezTo>
                  <a:cubicBezTo>
                    <a:pt x="539" y="85"/>
                    <a:pt x="454" y="43"/>
                    <a:pt x="369" y="14"/>
                  </a:cubicBezTo>
                  <a:cubicBezTo>
                    <a:pt x="340" y="0"/>
                    <a:pt x="298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093419" y="3439953"/>
              <a:ext cx="534383" cy="223510"/>
            </a:xfrm>
            <a:custGeom>
              <a:avLst/>
              <a:gdLst/>
              <a:ahLst/>
              <a:cxnLst/>
              <a:rect l="l" t="t" r="r" b="b"/>
              <a:pathLst>
                <a:path w="16234" h="6790" extrusionOk="0">
                  <a:moveTo>
                    <a:pt x="13528" y="1"/>
                  </a:moveTo>
                  <a:cubicBezTo>
                    <a:pt x="13528" y="1"/>
                    <a:pt x="11785" y="213"/>
                    <a:pt x="11516" y="341"/>
                  </a:cubicBezTo>
                  <a:cubicBezTo>
                    <a:pt x="11261" y="454"/>
                    <a:pt x="10978" y="950"/>
                    <a:pt x="10978" y="950"/>
                  </a:cubicBezTo>
                  <a:lnTo>
                    <a:pt x="10511" y="1134"/>
                  </a:lnTo>
                  <a:cubicBezTo>
                    <a:pt x="9774" y="1347"/>
                    <a:pt x="9802" y="2083"/>
                    <a:pt x="9561" y="2112"/>
                  </a:cubicBezTo>
                  <a:cubicBezTo>
                    <a:pt x="9560" y="2112"/>
                    <a:pt x="9559" y="2112"/>
                    <a:pt x="9557" y="2112"/>
                  </a:cubicBezTo>
                  <a:cubicBezTo>
                    <a:pt x="9249" y="2112"/>
                    <a:pt x="2436" y="780"/>
                    <a:pt x="2436" y="780"/>
                  </a:cubicBezTo>
                  <a:lnTo>
                    <a:pt x="1813" y="624"/>
                  </a:lnTo>
                  <a:cubicBezTo>
                    <a:pt x="779" y="1403"/>
                    <a:pt x="368" y="2707"/>
                    <a:pt x="184" y="3854"/>
                  </a:cubicBezTo>
                  <a:cubicBezTo>
                    <a:pt x="184" y="3854"/>
                    <a:pt x="0" y="4406"/>
                    <a:pt x="184" y="4718"/>
                  </a:cubicBezTo>
                  <a:lnTo>
                    <a:pt x="9250" y="5596"/>
                  </a:lnTo>
                  <a:lnTo>
                    <a:pt x="11162" y="6163"/>
                  </a:lnTo>
                  <a:cubicBezTo>
                    <a:pt x="11672" y="6389"/>
                    <a:pt x="12196" y="6574"/>
                    <a:pt x="12734" y="6744"/>
                  </a:cubicBezTo>
                  <a:cubicBezTo>
                    <a:pt x="12876" y="6775"/>
                    <a:pt x="13007" y="6790"/>
                    <a:pt x="13127" y="6790"/>
                  </a:cubicBezTo>
                  <a:cubicBezTo>
                    <a:pt x="13546" y="6790"/>
                    <a:pt x="13814" y="6608"/>
                    <a:pt x="13825" y="6333"/>
                  </a:cubicBezTo>
                  <a:cubicBezTo>
                    <a:pt x="13853" y="5979"/>
                    <a:pt x="13358" y="5936"/>
                    <a:pt x="13358" y="5936"/>
                  </a:cubicBezTo>
                  <a:cubicBezTo>
                    <a:pt x="12933" y="5780"/>
                    <a:pt x="12522" y="5582"/>
                    <a:pt x="12125" y="5370"/>
                  </a:cubicBezTo>
                  <a:cubicBezTo>
                    <a:pt x="11828" y="5171"/>
                    <a:pt x="11601" y="4902"/>
                    <a:pt x="11445" y="4590"/>
                  </a:cubicBezTo>
                  <a:lnTo>
                    <a:pt x="11445" y="4590"/>
                  </a:lnTo>
                  <a:lnTo>
                    <a:pt x="12125" y="4690"/>
                  </a:lnTo>
                  <a:cubicBezTo>
                    <a:pt x="12125" y="4690"/>
                    <a:pt x="13570" y="5724"/>
                    <a:pt x="14108" y="6035"/>
                  </a:cubicBezTo>
                  <a:cubicBezTo>
                    <a:pt x="14221" y="6098"/>
                    <a:pt x="14315" y="6123"/>
                    <a:pt x="14394" y="6123"/>
                  </a:cubicBezTo>
                  <a:cubicBezTo>
                    <a:pt x="14692" y="6123"/>
                    <a:pt x="14772" y="5759"/>
                    <a:pt x="14817" y="5624"/>
                  </a:cubicBezTo>
                  <a:cubicBezTo>
                    <a:pt x="14859" y="5469"/>
                    <a:pt x="13216" y="3783"/>
                    <a:pt x="13216" y="3783"/>
                  </a:cubicBezTo>
                  <a:lnTo>
                    <a:pt x="13216" y="3783"/>
                  </a:lnTo>
                  <a:cubicBezTo>
                    <a:pt x="13216" y="3783"/>
                    <a:pt x="14788" y="4803"/>
                    <a:pt x="15072" y="5058"/>
                  </a:cubicBezTo>
                  <a:cubicBezTo>
                    <a:pt x="15258" y="5226"/>
                    <a:pt x="15507" y="5320"/>
                    <a:pt x="15683" y="5320"/>
                  </a:cubicBezTo>
                  <a:cubicBezTo>
                    <a:pt x="15774" y="5320"/>
                    <a:pt x="15845" y="5295"/>
                    <a:pt x="15879" y="5242"/>
                  </a:cubicBezTo>
                  <a:cubicBezTo>
                    <a:pt x="15964" y="5072"/>
                    <a:pt x="16233" y="5072"/>
                    <a:pt x="15879" y="4364"/>
                  </a:cubicBezTo>
                  <a:cubicBezTo>
                    <a:pt x="15525" y="3670"/>
                    <a:pt x="12692" y="1786"/>
                    <a:pt x="12692" y="1786"/>
                  </a:cubicBezTo>
                  <a:lnTo>
                    <a:pt x="13471" y="1616"/>
                  </a:lnTo>
                  <a:lnTo>
                    <a:pt x="14321" y="1998"/>
                  </a:lnTo>
                  <a:cubicBezTo>
                    <a:pt x="14378" y="2296"/>
                    <a:pt x="14505" y="2565"/>
                    <a:pt x="14675" y="2806"/>
                  </a:cubicBezTo>
                  <a:cubicBezTo>
                    <a:pt x="14774" y="2957"/>
                    <a:pt x="14902" y="3007"/>
                    <a:pt x="15028" y="3007"/>
                  </a:cubicBezTo>
                  <a:cubicBezTo>
                    <a:pt x="15279" y="3007"/>
                    <a:pt x="15525" y="2806"/>
                    <a:pt x="15525" y="2806"/>
                  </a:cubicBezTo>
                  <a:lnTo>
                    <a:pt x="15185" y="1063"/>
                  </a:lnTo>
                  <a:lnTo>
                    <a:pt x="1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356409" y="3509445"/>
              <a:ext cx="51779" cy="74624"/>
            </a:xfrm>
            <a:custGeom>
              <a:avLst/>
              <a:gdLst/>
              <a:ahLst/>
              <a:cxnLst/>
              <a:rect l="l" t="t" r="r" b="b"/>
              <a:pathLst>
                <a:path w="1573" h="2267" extrusionOk="0">
                  <a:moveTo>
                    <a:pt x="1572" y="1"/>
                  </a:moveTo>
                  <a:cubicBezTo>
                    <a:pt x="1445" y="71"/>
                    <a:pt x="1346" y="156"/>
                    <a:pt x="1233" y="241"/>
                  </a:cubicBezTo>
                  <a:cubicBezTo>
                    <a:pt x="978" y="454"/>
                    <a:pt x="737" y="695"/>
                    <a:pt x="524" y="950"/>
                  </a:cubicBezTo>
                  <a:cubicBezTo>
                    <a:pt x="312" y="1219"/>
                    <a:pt x="142" y="1516"/>
                    <a:pt x="43" y="1842"/>
                  </a:cubicBezTo>
                  <a:cubicBezTo>
                    <a:pt x="28" y="1899"/>
                    <a:pt x="14" y="1955"/>
                    <a:pt x="14" y="2012"/>
                  </a:cubicBezTo>
                  <a:cubicBezTo>
                    <a:pt x="0" y="2054"/>
                    <a:pt x="0" y="2111"/>
                    <a:pt x="0" y="2154"/>
                  </a:cubicBezTo>
                  <a:cubicBezTo>
                    <a:pt x="0" y="2182"/>
                    <a:pt x="0" y="2224"/>
                    <a:pt x="0" y="2267"/>
                  </a:cubicBezTo>
                  <a:cubicBezTo>
                    <a:pt x="14" y="2267"/>
                    <a:pt x="14" y="2097"/>
                    <a:pt x="85" y="1856"/>
                  </a:cubicBezTo>
                  <a:cubicBezTo>
                    <a:pt x="198" y="1545"/>
                    <a:pt x="354" y="1261"/>
                    <a:pt x="581" y="1006"/>
                  </a:cubicBezTo>
                  <a:cubicBezTo>
                    <a:pt x="793" y="751"/>
                    <a:pt x="1020" y="511"/>
                    <a:pt x="1261" y="284"/>
                  </a:cubicBezTo>
                  <a:cubicBezTo>
                    <a:pt x="1374" y="199"/>
                    <a:pt x="1473" y="100"/>
                    <a:pt x="1572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396505" y="3471226"/>
              <a:ext cx="58297" cy="129168"/>
            </a:xfrm>
            <a:custGeom>
              <a:avLst/>
              <a:gdLst/>
              <a:ahLst/>
              <a:cxnLst/>
              <a:rect l="l" t="t" r="r" b="b"/>
              <a:pathLst>
                <a:path w="1771" h="3924" extrusionOk="0">
                  <a:moveTo>
                    <a:pt x="1728" y="0"/>
                  </a:moveTo>
                  <a:cubicBezTo>
                    <a:pt x="1686" y="14"/>
                    <a:pt x="1643" y="43"/>
                    <a:pt x="1601" y="71"/>
                  </a:cubicBezTo>
                  <a:cubicBezTo>
                    <a:pt x="1474" y="170"/>
                    <a:pt x="1360" y="283"/>
                    <a:pt x="1261" y="425"/>
                  </a:cubicBezTo>
                  <a:cubicBezTo>
                    <a:pt x="1204" y="510"/>
                    <a:pt x="1148" y="609"/>
                    <a:pt x="1105" y="708"/>
                  </a:cubicBezTo>
                  <a:cubicBezTo>
                    <a:pt x="1063" y="836"/>
                    <a:pt x="1034" y="963"/>
                    <a:pt x="1020" y="1091"/>
                  </a:cubicBezTo>
                  <a:cubicBezTo>
                    <a:pt x="992" y="1232"/>
                    <a:pt x="949" y="1360"/>
                    <a:pt x="864" y="1473"/>
                  </a:cubicBezTo>
                  <a:cubicBezTo>
                    <a:pt x="779" y="1601"/>
                    <a:pt x="694" y="1728"/>
                    <a:pt x="638" y="1870"/>
                  </a:cubicBezTo>
                  <a:cubicBezTo>
                    <a:pt x="543" y="2114"/>
                    <a:pt x="539" y="2370"/>
                    <a:pt x="625" y="2615"/>
                  </a:cubicBezTo>
                  <a:lnTo>
                    <a:pt x="625" y="2615"/>
                  </a:lnTo>
                  <a:cubicBezTo>
                    <a:pt x="334" y="2828"/>
                    <a:pt x="112" y="3136"/>
                    <a:pt x="29" y="3499"/>
                  </a:cubicBezTo>
                  <a:cubicBezTo>
                    <a:pt x="15" y="3598"/>
                    <a:pt x="0" y="3697"/>
                    <a:pt x="0" y="3810"/>
                  </a:cubicBezTo>
                  <a:cubicBezTo>
                    <a:pt x="0" y="3839"/>
                    <a:pt x="0" y="3881"/>
                    <a:pt x="15" y="3924"/>
                  </a:cubicBezTo>
                  <a:cubicBezTo>
                    <a:pt x="15" y="3782"/>
                    <a:pt x="43" y="3640"/>
                    <a:pt x="71" y="3513"/>
                  </a:cubicBezTo>
                  <a:cubicBezTo>
                    <a:pt x="170" y="3159"/>
                    <a:pt x="383" y="2861"/>
                    <a:pt x="680" y="2677"/>
                  </a:cubicBezTo>
                  <a:lnTo>
                    <a:pt x="709" y="2663"/>
                  </a:lnTo>
                  <a:lnTo>
                    <a:pt x="694" y="2635"/>
                  </a:lnTo>
                  <a:cubicBezTo>
                    <a:pt x="609" y="2394"/>
                    <a:pt x="609" y="2139"/>
                    <a:pt x="694" y="1898"/>
                  </a:cubicBezTo>
                  <a:cubicBezTo>
                    <a:pt x="751" y="1771"/>
                    <a:pt x="822" y="1629"/>
                    <a:pt x="921" y="1516"/>
                  </a:cubicBezTo>
                  <a:cubicBezTo>
                    <a:pt x="1006" y="1402"/>
                    <a:pt x="1063" y="1261"/>
                    <a:pt x="1077" y="1105"/>
                  </a:cubicBezTo>
                  <a:cubicBezTo>
                    <a:pt x="1077" y="977"/>
                    <a:pt x="1105" y="864"/>
                    <a:pt x="1148" y="737"/>
                  </a:cubicBezTo>
                  <a:cubicBezTo>
                    <a:pt x="1190" y="637"/>
                    <a:pt x="1247" y="538"/>
                    <a:pt x="1304" y="453"/>
                  </a:cubicBezTo>
                  <a:cubicBezTo>
                    <a:pt x="1389" y="312"/>
                    <a:pt x="1502" y="198"/>
                    <a:pt x="1615" y="99"/>
                  </a:cubicBezTo>
                  <a:cubicBezTo>
                    <a:pt x="1714" y="28"/>
                    <a:pt x="1771" y="0"/>
                    <a:pt x="177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479494" y="3486106"/>
              <a:ext cx="29889" cy="10599"/>
            </a:xfrm>
            <a:custGeom>
              <a:avLst/>
              <a:gdLst/>
              <a:ahLst/>
              <a:cxnLst/>
              <a:rect l="l" t="t" r="r" b="b"/>
              <a:pathLst>
                <a:path w="908" h="322" extrusionOk="0">
                  <a:moveTo>
                    <a:pt x="4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208" y="209"/>
                    <a:pt x="479" y="322"/>
                    <a:pt x="767" y="322"/>
                  </a:cubicBezTo>
                  <a:cubicBezTo>
                    <a:pt x="814" y="322"/>
                    <a:pt x="860" y="319"/>
                    <a:pt x="907" y="313"/>
                  </a:cubicBezTo>
                  <a:cubicBezTo>
                    <a:pt x="907" y="299"/>
                    <a:pt x="695" y="285"/>
                    <a:pt x="440" y="200"/>
                  </a:cubicBezTo>
                  <a:cubicBezTo>
                    <a:pt x="198" y="119"/>
                    <a:pt x="33" y="0"/>
                    <a:pt x="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2477157" y="3539303"/>
              <a:ext cx="46677" cy="20541"/>
            </a:xfrm>
            <a:custGeom>
              <a:avLst/>
              <a:gdLst/>
              <a:ahLst/>
              <a:cxnLst/>
              <a:rect l="l" t="t" r="r" b="b"/>
              <a:pathLst>
                <a:path w="1418" h="624" extrusionOk="0">
                  <a:moveTo>
                    <a:pt x="1" y="0"/>
                  </a:moveTo>
                  <a:lnTo>
                    <a:pt x="1" y="0"/>
                  </a:lnTo>
                  <a:cubicBezTo>
                    <a:pt x="454" y="241"/>
                    <a:pt x="922" y="453"/>
                    <a:pt x="1417" y="623"/>
                  </a:cubicBezTo>
                  <a:cubicBezTo>
                    <a:pt x="1191" y="482"/>
                    <a:pt x="964" y="368"/>
                    <a:pt x="723" y="283"/>
                  </a:cubicBezTo>
                  <a:cubicBezTo>
                    <a:pt x="497" y="170"/>
                    <a:pt x="242" y="71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2448714" y="3580320"/>
              <a:ext cx="23832" cy="10303"/>
            </a:xfrm>
            <a:custGeom>
              <a:avLst/>
              <a:gdLst/>
              <a:ahLst/>
              <a:cxnLst/>
              <a:rect l="l" t="t" r="r" b="b"/>
              <a:pathLst>
                <a:path w="724" h="313" extrusionOk="0">
                  <a:moveTo>
                    <a:pt x="1" y="1"/>
                  </a:moveTo>
                  <a:cubicBezTo>
                    <a:pt x="114" y="71"/>
                    <a:pt x="227" y="128"/>
                    <a:pt x="355" y="171"/>
                  </a:cubicBezTo>
                  <a:cubicBezTo>
                    <a:pt x="468" y="227"/>
                    <a:pt x="596" y="270"/>
                    <a:pt x="723" y="312"/>
                  </a:cubicBezTo>
                  <a:cubicBezTo>
                    <a:pt x="624" y="213"/>
                    <a:pt x="511" y="142"/>
                    <a:pt x="383" y="100"/>
                  </a:cubicBezTo>
                  <a:cubicBezTo>
                    <a:pt x="270" y="43"/>
                    <a:pt x="128" y="15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2500002" y="3563235"/>
              <a:ext cx="15899" cy="18993"/>
            </a:xfrm>
            <a:custGeom>
              <a:avLst/>
              <a:gdLst/>
              <a:ahLst/>
              <a:cxnLst/>
              <a:rect l="l" t="t" r="r" b="b"/>
              <a:pathLst>
                <a:path w="483" h="577" extrusionOk="0">
                  <a:moveTo>
                    <a:pt x="462" y="0"/>
                  </a:moveTo>
                  <a:cubicBezTo>
                    <a:pt x="443" y="0"/>
                    <a:pt x="411" y="7"/>
                    <a:pt x="369" y="24"/>
                  </a:cubicBezTo>
                  <a:cubicBezTo>
                    <a:pt x="270" y="66"/>
                    <a:pt x="199" y="123"/>
                    <a:pt x="143" y="208"/>
                  </a:cubicBezTo>
                  <a:cubicBezTo>
                    <a:pt x="72" y="279"/>
                    <a:pt x="43" y="364"/>
                    <a:pt x="15" y="463"/>
                  </a:cubicBezTo>
                  <a:cubicBezTo>
                    <a:pt x="1" y="534"/>
                    <a:pt x="15" y="576"/>
                    <a:pt x="15" y="576"/>
                  </a:cubicBezTo>
                  <a:cubicBezTo>
                    <a:pt x="58" y="463"/>
                    <a:pt x="128" y="350"/>
                    <a:pt x="199" y="251"/>
                  </a:cubicBezTo>
                  <a:cubicBezTo>
                    <a:pt x="284" y="151"/>
                    <a:pt x="383" y="81"/>
                    <a:pt x="483" y="10"/>
                  </a:cubicBezTo>
                  <a:cubicBezTo>
                    <a:pt x="483" y="4"/>
                    <a:pt x="475" y="0"/>
                    <a:pt x="4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2527062" y="3528802"/>
              <a:ext cx="11686" cy="17051"/>
            </a:xfrm>
            <a:custGeom>
              <a:avLst/>
              <a:gdLst/>
              <a:ahLst/>
              <a:cxnLst/>
              <a:rect l="l" t="t" r="r" b="b"/>
              <a:pathLst>
                <a:path w="355" h="518" extrusionOk="0">
                  <a:moveTo>
                    <a:pt x="343" y="0"/>
                  </a:moveTo>
                  <a:cubicBezTo>
                    <a:pt x="305" y="0"/>
                    <a:pt x="183" y="61"/>
                    <a:pt x="100" y="192"/>
                  </a:cubicBezTo>
                  <a:cubicBezTo>
                    <a:pt x="29" y="291"/>
                    <a:pt x="1" y="404"/>
                    <a:pt x="43" y="517"/>
                  </a:cubicBezTo>
                  <a:cubicBezTo>
                    <a:pt x="71" y="418"/>
                    <a:pt x="114" y="319"/>
                    <a:pt x="156" y="234"/>
                  </a:cubicBezTo>
                  <a:cubicBezTo>
                    <a:pt x="241" y="92"/>
                    <a:pt x="355" y="22"/>
                    <a:pt x="355" y="8"/>
                  </a:cubicBezTo>
                  <a:cubicBezTo>
                    <a:pt x="355" y="3"/>
                    <a:pt x="350" y="0"/>
                    <a:pt x="34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529860" y="3445879"/>
              <a:ext cx="7966" cy="20705"/>
            </a:xfrm>
            <a:custGeom>
              <a:avLst/>
              <a:gdLst/>
              <a:ahLst/>
              <a:cxnLst/>
              <a:rect l="l" t="t" r="r" b="b"/>
              <a:pathLst>
                <a:path w="242" h="629" extrusionOk="0">
                  <a:moveTo>
                    <a:pt x="229" y="0"/>
                  </a:moveTo>
                  <a:cubicBezTo>
                    <a:pt x="212" y="0"/>
                    <a:pt x="185" y="19"/>
                    <a:pt x="142" y="62"/>
                  </a:cubicBezTo>
                  <a:cubicBezTo>
                    <a:pt x="86" y="118"/>
                    <a:pt x="43" y="189"/>
                    <a:pt x="29" y="274"/>
                  </a:cubicBezTo>
                  <a:cubicBezTo>
                    <a:pt x="1" y="359"/>
                    <a:pt x="1" y="444"/>
                    <a:pt x="29" y="529"/>
                  </a:cubicBezTo>
                  <a:cubicBezTo>
                    <a:pt x="43" y="586"/>
                    <a:pt x="71" y="628"/>
                    <a:pt x="71" y="628"/>
                  </a:cubicBezTo>
                  <a:cubicBezTo>
                    <a:pt x="71" y="515"/>
                    <a:pt x="71" y="402"/>
                    <a:pt x="86" y="288"/>
                  </a:cubicBezTo>
                  <a:cubicBezTo>
                    <a:pt x="128" y="189"/>
                    <a:pt x="171" y="90"/>
                    <a:pt x="241" y="5"/>
                  </a:cubicBezTo>
                  <a:cubicBezTo>
                    <a:pt x="238" y="2"/>
                    <a:pt x="234" y="0"/>
                    <a:pt x="22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88349" y="3360685"/>
              <a:ext cx="716252" cy="317588"/>
            </a:xfrm>
            <a:custGeom>
              <a:avLst/>
              <a:gdLst/>
              <a:ahLst/>
              <a:cxnLst/>
              <a:rect l="l" t="t" r="r" b="b"/>
              <a:pathLst>
                <a:path w="21759" h="9648" extrusionOk="0">
                  <a:moveTo>
                    <a:pt x="21107" y="1"/>
                  </a:moveTo>
                  <a:cubicBezTo>
                    <a:pt x="21107" y="1"/>
                    <a:pt x="19492" y="1120"/>
                    <a:pt x="18415" y="1616"/>
                  </a:cubicBezTo>
                  <a:cubicBezTo>
                    <a:pt x="17339" y="2097"/>
                    <a:pt x="15781" y="2933"/>
                    <a:pt x="15299" y="3811"/>
                  </a:cubicBezTo>
                  <a:cubicBezTo>
                    <a:pt x="15299" y="3811"/>
                    <a:pt x="15214" y="2112"/>
                    <a:pt x="13458" y="1757"/>
                  </a:cubicBezTo>
                  <a:cubicBezTo>
                    <a:pt x="13272" y="1720"/>
                    <a:pt x="13072" y="1703"/>
                    <a:pt x="12863" y="1703"/>
                  </a:cubicBezTo>
                  <a:cubicBezTo>
                    <a:pt x="11087" y="1703"/>
                    <a:pt x="8627" y="2905"/>
                    <a:pt x="8627" y="2905"/>
                  </a:cubicBezTo>
                  <a:lnTo>
                    <a:pt x="1" y="8911"/>
                  </a:lnTo>
                  <a:lnTo>
                    <a:pt x="256" y="9647"/>
                  </a:lnTo>
                  <a:lnTo>
                    <a:pt x="9010" y="8429"/>
                  </a:lnTo>
                  <a:lnTo>
                    <a:pt x="9817" y="8741"/>
                  </a:lnTo>
                  <a:lnTo>
                    <a:pt x="15951" y="4704"/>
                  </a:lnTo>
                  <a:lnTo>
                    <a:pt x="21758" y="511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484168" y="3365820"/>
              <a:ext cx="740940" cy="320847"/>
            </a:xfrm>
            <a:custGeom>
              <a:avLst/>
              <a:gdLst/>
              <a:ahLst/>
              <a:cxnLst/>
              <a:rect l="l" t="t" r="r" b="b"/>
              <a:pathLst>
                <a:path w="22509" h="9747" extrusionOk="0">
                  <a:moveTo>
                    <a:pt x="22381" y="1"/>
                  </a:moveTo>
                  <a:lnTo>
                    <a:pt x="16049" y="4392"/>
                  </a:lnTo>
                  <a:cubicBezTo>
                    <a:pt x="15987" y="4403"/>
                    <a:pt x="15925" y="4408"/>
                    <a:pt x="15865" y="4408"/>
                  </a:cubicBezTo>
                  <a:cubicBezTo>
                    <a:pt x="15522" y="4408"/>
                    <a:pt x="15205" y="4244"/>
                    <a:pt x="15001" y="3967"/>
                  </a:cubicBezTo>
                  <a:lnTo>
                    <a:pt x="7295" y="5213"/>
                  </a:lnTo>
                  <a:lnTo>
                    <a:pt x="0" y="9746"/>
                  </a:lnTo>
                  <a:lnTo>
                    <a:pt x="9137" y="8698"/>
                  </a:lnTo>
                  <a:cubicBezTo>
                    <a:pt x="9339" y="8881"/>
                    <a:pt x="9593" y="8972"/>
                    <a:pt x="9850" y="8972"/>
                  </a:cubicBezTo>
                  <a:cubicBezTo>
                    <a:pt x="9972" y="8972"/>
                    <a:pt x="10095" y="8952"/>
                    <a:pt x="10213" y="8911"/>
                  </a:cubicBezTo>
                  <a:lnTo>
                    <a:pt x="22509" y="270"/>
                  </a:lnTo>
                  <a:lnTo>
                    <a:pt x="22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784917" y="3496376"/>
              <a:ext cx="193094" cy="155799"/>
            </a:xfrm>
            <a:custGeom>
              <a:avLst/>
              <a:gdLst/>
              <a:ahLst/>
              <a:cxnLst/>
              <a:rect l="l" t="t" r="r" b="b"/>
              <a:pathLst>
                <a:path w="5866" h="4733" extrusionOk="0">
                  <a:moveTo>
                    <a:pt x="5865" y="1"/>
                  </a:moveTo>
                  <a:cubicBezTo>
                    <a:pt x="5865" y="1"/>
                    <a:pt x="5837" y="15"/>
                    <a:pt x="5794" y="43"/>
                  </a:cubicBezTo>
                  <a:lnTo>
                    <a:pt x="5610" y="171"/>
                  </a:lnTo>
                  <a:cubicBezTo>
                    <a:pt x="5454" y="270"/>
                    <a:pt x="5228" y="426"/>
                    <a:pt x="4944" y="624"/>
                  </a:cubicBezTo>
                  <a:cubicBezTo>
                    <a:pt x="4392" y="1021"/>
                    <a:pt x="3655" y="1587"/>
                    <a:pt x="2848" y="2253"/>
                  </a:cubicBezTo>
                  <a:cubicBezTo>
                    <a:pt x="2041" y="2919"/>
                    <a:pt x="1318" y="3528"/>
                    <a:pt x="808" y="3981"/>
                  </a:cubicBezTo>
                  <a:cubicBezTo>
                    <a:pt x="553" y="4208"/>
                    <a:pt x="355" y="4392"/>
                    <a:pt x="213" y="4534"/>
                  </a:cubicBezTo>
                  <a:lnTo>
                    <a:pt x="57" y="4675"/>
                  </a:lnTo>
                  <a:cubicBezTo>
                    <a:pt x="29" y="4704"/>
                    <a:pt x="15" y="4718"/>
                    <a:pt x="1" y="4732"/>
                  </a:cubicBezTo>
                  <a:cubicBezTo>
                    <a:pt x="29" y="4718"/>
                    <a:pt x="43" y="4704"/>
                    <a:pt x="57" y="4690"/>
                  </a:cubicBezTo>
                  <a:lnTo>
                    <a:pt x="227" y="4548"/>
                  </a:lnTo>
                  <a:cubicBezTo>
                    <a:pt x="383" y="4420"/>
                    <a:pt x="596" y="4236"/>
                    <a:pt x="837" y="4024"/>
                  </a:cubicBezTo>
                  <a:cubicBezTo>
                    <a:pt x="1361" y="3571"/>
                    <a:pt x="2083" y="2961"/>
                    <a:pt x="2890" y="2310"/>
                  </a:cubicBezTo>
                  <a:cubicBezTo>
                    <a:pt x="3684" y="1644"/>
                    <a:pt x="4434" y="1063"/>
                    <a:pt x="4973" y="667"/>
                  </a:cubicBezTo>
                  <a:cubicBezTo>
                    <a:pt x="5256" y="454"/>
                    <a:pt x="5468" y="298"/>
                    <a:pt x="5624" y="185"/>
                  </a:cubicBezTo>
                  <a:lnTo>
                    <a:pt x="5808" y="58"/>
                  </a:lnTo>
                  <a:cubicBezTo>
                    <a:pt x="5823" y="43"/>
                    <a:pt x="5851" y="29"/>
                    <a:pt x="58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2491641" y="3434357"/>
              <a:ext cx="484019" cy="236446"/>
            </a:xfrm>
            <a:custGeom>
              <a:avLst/>
              <a:gdLst/>
              <a:ahLst/>
              <a:cxnLst/>
              <a:rect l="l" t="t" r="r" b="b"/>
              <a:pathLst>
                <a:path w="14704" h="7183" extrusionOk="0">
                  <a:moveTo>
                    <a:pt x="12236" y="0"/>
                  </a:moveTo>
                  <a:cubicBezTo>
                    <a:pt x="12114" y="0"/>
                    <a:pt x="11992" y="5"/>
                    <a:pt x="11870" y="15"/>
                  </a:cubicBezTo>
                  <a:cubicBezTo>
                    <a:pt x="10850" y="86"/>
                    <a:pt x="9887" y="468"/>
                    <a:pt x="8924" y="851"/>
                  </a:cubicBezTo>
                  <a:lnTo>
                    <a:pt x="0" y="6956"/>
                  </a:lnTo>
                  <a:lnTo>
                    <a:pt x="85" y="7183"/>
                  </a:lnTo>
                  <a:lnTo>
                    <a:pt x="9051" y="1120"/>
                  </a:lnTo>
                  <a:cubicBezTo>
                    <a:pt x="9051" y="1120"/>
                    <a:pt x="11063" y="468"/>
                    <a:pt x="11941" y="355"/>
                  </a:cubicBezTo>
                  <a:cubicBezTo>
                    <a:pt x="12098" y="336"/>
                    <a:pt x="12253" y="327"/>
                    <a:pt x="12404" y="327"/>
                  </a:cubicBezTo>
                  <a:cubicBezTo>
                    <a:pt x="13684" y="327"/>
                    <a:pt x="14703" y="950"/>
                    <a:pt x="14703" y="950"/>
                  </a:cubicBezTo>
                  <a:cubicBezTo>
                    <a:pt x="14078" y="288"/>
                    <a:pt x="13155" y="0"/>
                    <a:pt x="12236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021342" y="3396599"/>
              <a:ext cx="141315" cy="95625"/>
            </a:xfrm>
            <a:custGeom>
              <a:avLst/>
              <a:gdLst/>
              <a:ahLst/>
              <a:cxnLst/>
              <a:rect l="l" t="t" r="r" b="b"/>
              <a:pathLst>
                <a:path w="4293" h="2905" extrusionOk="0">
                  <a:moveTo>
                    <a:pt x="4292" y="1"/>
                  </a:moveTo>
                  <a:cubicBezTo>
                    <a:pt x="4292" y="1"/>
                    <a:pt x="779" y="1828"/>
                    <a:pt x="0" y="2904"/>
                  </a:cubicBezTo>
                  <a:lnTo>
                    <a:pt x="429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491641" y="3433172"/>
              <a:ext cx="498470" cy="230159"/>
            </a:xfrm>
            <a:custGeom>
              <a:avLst/>
              <a:gdLst/>
              <a:ahLst/>
              <a:cxnLst/>
              <a:rect l="l" t="t" r="r" b="b"/>
              <a:pathLst>
                <a:path w="15143" h="6992" extrusionOk="0">
                  <a:moveTo>
                    <a:pt x="12189" y="0"/>
                  </a:moveTo>
                  <a:cubicBezTo>
                    <a:pt x="12002" y="0"/>
                    <a:pt x="11815" y="12"/>
                    <a:pt x="11629" y="37"/>
                  </a:cubicBezTo>
                  <a:cubicBezTo>
                    <a:pt x="10680" y="193"/>
                    <a:pt x="9774" y="462"/>
                    <a:pt x="8910" y="859"/>
                  </a:cubicBezTo>
                  <a:lnTo>
                    <a:pt x="7394" y="1893"/>
                  </a:lnTo>
                  <a:lnTo>
                    <a:pt x="2167" y="5491"/>
                  </a:lnTo>
                  <a:lnTo>
                    <a:pt x="581" y="6581"/>
                  </a:lnTo>
                  <a:lnTo>
                    <a:pt x="156" y="6879"/>
                  </a:lnTo>
                  <a:lnTo>
                    <a:pt x="99" y="6921"/>
                  </a:lnTo>
                  <a:lnTo>
                    <a:pt x="99" y="6921"/>
                  </a:lnTo>
                  <a:lnTo>
                    <a:pt x="142" y="6893"/>
                  </a:lnTo>
                  <a:lnTo>
                    <a:pt x="567" y="6610"/>
                  </a:lnTo>
                  <a:lnTo>
                    <a:pt x="2167" y="5533"/>
                  </a:lnTo>
                  <a:lnTo>
                    <a:pt x="7408" y="1949"/>
                  </a:lnTo>
                  <a:lnTo>
                    <a:pt x="8924" y="915"/>
                  </a:lnTo>
                  <a:cubicBezTo>
                    <a:pt x="9788" y="533"/>
                    <a:pt x="10695" y="249"/>
                    <a:pt x="11615" y="94"/>
                  </a:cubicBezTo>
                  <a:cubicBezTo>
                    <a:pt x="11803" y="69"/>
                    <a:pt x="11992" y="56"/>
                    <a:pt x="12179" y="56"/>
                  </a:cubicBezTo>
                  <a:cubicBezTo>
                    <a:pt x="12743" y="56"/>
                    <a:pt x="13301" y="168"/>
                    <a:pt x="13811" y="391"/>
                  </a:cubicBezTo>
                  <a:cubicBezTo>
                    <a:pt x="14080" y="504"/>
                    <a:pt x="14321" y="660"/>
                    <a:pt x="14519" y="859"/>
                  </a:cubicBezTo>
                  <a:cubicBezTo>
                    <a:pt x="14689" y="1000"/>
                    <a:pt x="14817" y="1170"/>
                    <a:pt x="14930" y="1354"/>
                  </a:cubicBezTo>
                  <a:cubicBezTo>
                    <a:pt x="15015" y="1510"/>
                    <a:pt x="15086" y="1666"/>
                    <a:pt x="15128" y="1850"/>
                  </a:cubicBezTo>
                  <a:cubicBezTo>
                    <a:pt x="15128" y="1850"/>
                    <a:pt x="15142" y="1836"/>
                    <a:pt x="15128" y="1808"/>
                  </a:cubicBezTo>
                  <a:cubicBezTo>
                    <a:pt x="15128" y="1779"/>
                    <a:pt x="15114" y="1751"/>
                    <a:pt x="15114" y="1708"/>
                  </a:cubicBezTo>
                  <a:cubicBezTo>
                    <a:pt x="15072" y="1581"/>
                    <a:pt x="15015" y="1454"/>
                    <a:pt x="14958" y="1340"/>
                  </a:cubicBezTo>
                  <a:cubicBezTo>
                    <a:pt x="14845" y="1142"/>
                    <a:pt x="14717" y="972"/>
                    <a:pt x="14562" y="830"/>
                  </a:cubicBezTo>
                  <a:cubicBezTo>
                    <a:pt x="14349" y="632"/>
                    <a:pt x="14108" y="476"/>
                    <a:pt x="13853" y="349"/>
                  </a:cubicBezTo>
                  <a:cubicBezTo>
                    <a:pt x="13321" y="114"/>
                    <a:pt x="12756" y="0"/>
                    <a:pt x="12189" y="0"/>
                  </a:cubicBezTo>
                  <a:close/>
                  <a:moveTo>
                    <a:pt x="99" y="6921"/>
                  </a:moveTo>
                  <a:lnTo>
                    <a:pt x="14" y="6978"/>
                  </a:lnTo>
                  <a:lnTo>
                    <a:pt x="0" y="6992"/>
                  </a:lnTo>
                  <a:lnTo>
                    <a:pt x="42" y="6964"/>
                  </a:lnTo>
                  <a:lnTo>
                    <a:pt x="99" y="69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749035" y="3466223"/>
              <a:ext cx="242009" cy="45130"/>
            </a:xfrm>
            <a:custGeom>
              <a:avLst/>
              <a:gdLst/>
              <a:ahLst/>
              <a:cxnLst/>
              <a:rect l="l" t="t" r="r" b="b"/>
              <a:pathLst>
                <a:path w="7352" h="1371" extrusionOk="0">
                  <a:moveTo>
                    <a:pt x="4488" y="1"/>
                  </a:moveTo>
                  <a:cubicBezTo>
                    <a:pt x="4202" y="1"/>
                    <a:pt x="3914" y="23"/>
                    <a:pt x="3626" y="67"/>
                  </a:cubicBezTo>
                  <a:cubicBezTo>
                    <a:pt x="2720" y="209"/>
                    <a:pt x="1842" y="478"/>
                    <a:pt x="1006" y="874"/>
                  </a:cubicBezTo>
                  <a:cubicBezTo>
                    <a:pt x="694" y="1002"/>
                    <a:pt x="439" y="1129"/>
                    <a:pt x="269" y="1229"/>
                  </a:cubicBezTo>
                  <a:cubicBezTo>
                    <a:pt x="170" y="1271"/>
                    <a:pt x="113" y="1299"/>
                    <a:pt x="71" y="1328"/>
                  </a:cubicBezTo>
                  <a:cubicBezTo>
                    <a:pt x="43" y="1342"/>
                    <a:pt x="14" y="1356"/>
                    <a:pt x="0" y="1370"/>
                  </a:cubicBezTo>
                  <a:cubicBezTo>
                    <a:pt x="28" y="1370"/>
                    <a:pt x="43" y="1356"/>
                    <a:pt x="71" y="1342"/>
                  </a:cubicBezTo>
                  <a:lnTo>
                    <a:pt x="269" y="1243"/>
                  </a:lnTo>
                  <a:cubicBezTo>
                    <a:pt x="453" y="1172"/>
                    <a:pt x="708" y="1044"/>
                    <a:pt x="1034" y="903"/>
                  </a:cubicBezTo>
                  <a:cubicBezTo>
                    <a:pt x="1856" y="535"/>
                    <a:pt x="2734" y="265"/>
                    <a:pt x="3640" y="124"/>
                  </a:cubicBezTo>
                  <a:cubicBezTo>
                    <a:pt x="3929" y="83"/>
                    <a:pt x="4218" y="63"/>
                    <a:pt x="4507" y="63"/>
                  </a:cubicBezTo>
                  <a:cubicBezTo>
                    <a:pt x="5127" y="63"/>
                    <a:pt x="5742" y="157"/>
                    <a:pt x="6332" y="350"/>
                  </a:cubicBezTo>
                  <a:cubicBezTo>
                    <a:pt x="6587" y="450"/>
                    <a:pt x="6842" y="563"/>
                    <a:pt x="7083" y="690"/>
                  </a:cubicBezTo>
                  <a:cubicBezTo>
                    <a:pt x="7253" y="789"/>
                    <a:pt x="7352" y="846"/>
                    <a:pt x="7352" y="846"/>
                  </a:cubicBezTo>
                  <a:lnTo>
                    <a:pt x="7281" y="789"/>
                  </a:lnTo>
                  <a:cubicBezTo>
                    <a:pt x="7238" y="761"/>
                    <a:pt x="7182" y="719"/>
                    <a:pt x="7097" y="676"/>
                  </a:cubicBezTo>
                  <a:cubicBezTo>
                    <a:pt x="6856" y="520"/>
                    <a:pt x="6601" y="407"/>
                    <a:pt x="6346" y="322"/>
                  </a:cubicBezTo>
                  <a:cubicBezTo>
                    <a:pt x="5742" y="108"/>
                    <a:pt x="511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007812" y="3371416"/>
              <a:ext cx="189341" cy="124527"/>
            </a:xfrm>
            <a:custGeom>
              <a:avLst/>
              <a:gdLst/>
              <a:ahLst/>
              <a:cxnLst/>
              <a:rect l="l" t="t" r="r" b="b"/>
              <a:pathLst>
                <a:path w="5752" h="3783" extrusionOk="0">
                  <a:moveTo>
                    <a:pt x="5752" y="1"/>
                  </a:moveTo>
                  <a:cubicBezTo>
                    <a:pt x="5723" y="15"/>
                    <a:pt x="5709" y="15"/>
                    <a:pt x="5681" y="29"/>
                  </a:cubicBezTo>
                  <a:lnTo>
                    <a:pt x="5511" y="128"/>
                  </a:lnTo>
                  <a:cubicBezTo>
                    <a:pt x="5355" y="227"/>
                    <a:pt x="5143" y="355"/>
                    <a:pt x="4873" y="511"/>
                  </a:cubicBezTo>
                  <a:cubicBezTo>
                    <a:pt x="4349" y="836"/>
                    <a:pt x="3627" y="1304"/>
                    <a:pt x="2834" y="1814"/>
                  </a:cubicBezTo>
                  <a:cubicBezTo>
                    <a:pt x="2040" y="2338"/>
                    <a:pt x="1332" y="2834"/>
                    <a:pt x="822" y="3188"/>
                  </a:cubicBezTo>
                  <a:cubicBezTo>
                    <a:pt x="567" y="3372"/>
                    <a:pt x="355" y="3514"/>
                    <a:pt x="227" y="3613"/>
                  </a:cubicBezTo>
                  <a:lnTo>
                    <a:pt x="57" y="3740"/>
                  </a:lnTo>
                  <a:cubicBezTo>
                    <a:pt x="43" y="3740"/>
                    <a:pt x="15" y="3769"/>
                    <a:pt x="1" y="3783"/>
                  </a:cubicBezTo>
                  <a:cubicBezTo>
                    <a:pt x="29" y="3769"/>
                    <a:pt x="43" y="3754"/>
                    <a:pt x="71" y="3740"/>
                  </a:cubicBezTo>
                  <a:lnTo>
                    <a:pt x="241" y="3641"/>
                  </a:lnTo>
                  <a:lnTo>
                    <a:pt x="851" y="3230"/>
                  </a:lnTo>
                  <a:cubicBezTo>
                    <a:pt x="1360" y="2876"/>
                    <a:pt x="2069" y="2395"/>
                    <a:pt x="2862" y="1871"/>
                  </a:cubicBezTo>
                  <a:cubicBezTo>
                    <a:pt x="3669" y="1361"/>
                    <a:pt x="4378" y="893"/>
                    <a:pt x="4902" y="553"/>
                  </a:cubicBezTo>
                  <a:lnTo>
                    <a:pt x="5525" y="157"/>
                  </a:lnTo>
                  <a:lnTo>
                    <a:pt x="5695" y="43"/>
                  </a:lnTo>
                  <a:cubicBezTo>
                    <a:pt x="5709" y="29"/>
                    <a:pt x="5723" y="15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763948" y="3456281"/>
              <a:ext cx="356266" cy="208467"/>
            </a:xfrm>
            <a:custGeom>
              <a:avLst/>
              <a:gdLst/>
              <a:ahLst/>
              <a:cxnLst/>
              <a:rect l="l" t="t" r="r" b="b"/>
              <a:pathLst>
                <a:path w="10823" h="6333" extrusionOk="0">
                  <a:moveTo>
                    <a:pt x="10383" y="1"/>
                  </a:moveTo>
                  <a:lnTo>
                    <a:pt x="6800" y="2621"/>
                  </a:lnTo>
                  <a:cubicBezTo>
                    <a:pt x="6800" y="2621"/>
                    <a:pt x="6020" y="2097"/>
                    <a:pt x="5794" y="1899"/>
                  </a:cubicBezTo>
                  <a:cubicBezTo>
                    <a:pt x="5631" y="1750"/>
                    <a:pt x="5462" y="1691"/>
                    <a:pt x="5314" y="1691"/>
                  </a:cubicBezTo>
                  <a:cubicBezTo>
                    <a:pt x="5153" y="1691"/>
                    <a:pt x="5018" y="1760"/>
                    <a:pt x="4944" y="1856"/>
                  </a:cubicBezTo>
                  <a:cubicBezTo>
                    <a:pt x="4845" y="1984"/>
                    <a:pt x="4873" y="2069"/>
                    <a:pt x="4972" y="2225"/>
                  </a:cubicBezTo>
                  <a:cubicBezTo>
                    <a:pt x="5071" y="2380"/>
                    <a:pt x="5723" y="3216"/>
                    <a:pt x="5808" y="3386"/>
                  </a:cubicBezTo>
                  <a:cubicBezTo>
                    <a:pt x="5893" y="3556"/>
                    <a:pt x="5808" y="3641"/>
                    <a:pt x="5808" y="3641"/>
                  </a:cubicBezTo>
                  <a:cubicBezTo>
                    <a:pt x="5808" y="3641"/>
                    <a:pt x="3853" y="2678"/>
                    <a:pt x="3556" y="2550"/>
                  </a:cubicBezTo>
                  <a:cubicBezTo>
                    <a:pt x="3260" y="2428"/>
                    <a:pt x="2950" y="2299"/>
                    <a:pt x="2705" y="2299"/>
                  </a:cubicBezTo>
                  <a:cubicBezTo>
                    <a:pt x="2609" y="2299"/>
                    <a:pt x="2523" y="2319"/>
                    <a:pt x="2451" y="2366"/>
                  </a:cubicBezTo>
                  <a:cubicBezTo>
                    <a:pt x="2281" y="2465"/>
                    <a:pt x="2196" y="2664"/>
                    <a:pt x="2253" y="2862"/>
                  </a:cubicBezTo>
                  <a:cubicBezTo>
                    <a:pt x="2281" y="3046"/>
                    <a:pt x="4406" y="4491"/>
                    <a:pt x="4406" y="4491"/>
                  </a:cubicBezTo>
                  <a:cubicBezTo>
                    <a:pt x="4406" y="4491"/>
                    <a:pt x="4207" y="4406"/>
                    <a:pt x="3938" y="4307"/>
                  </a:cubicBezTo>
                  <a:cubicBezTo>
                    <a:pt x="3641" y="4208"/>
                    <a:pt x="1983" y="3500"/>
                    <a:pt x="1700" y="3415"/>
                  </a:cubicBezTo>
                  <a:cubicBezTo>
                    <a:pt x="1527" y="3357"/>
                    <a:pt x="1273" y="3285"/>
                    <a:pt x="1037" y="3285"/>
                  </a:cubicBezTo>
                  <a:cubicBezTo>
                    <a:pt x="868" y="3285"/>
                    <a:pt x="708" y="3322"/>
                    <a:pt x="595" y="3429"/>
                  </a:cubicBezTo>
                  <a:cubicBezTo>
                    <a:pt x="298" y="3726"/>
                    <a:pt x="510" y="3910"/>
                    <a:pt x="510" y="3910"/>
                  </a:cubicBezTo>
                  <a:lnTo>
                    <a:pt x="425" y="3924"/>
                  </a:lnTo>
                  <a:cubicBezTo>
                    <a:pt x="227" y="3953"/>
                    <a:pt x="85" y="4080"/>
                    <a:pt x="43" y="4279"/>
                  </a:cubicBezTo>
                  <a:cubicBezTo>
                    <a:pt x="0" y="4449"/>
                    <a:pt x="100" y="4619"/>
                    <a:pt x="269" y="4661"/>
                  </a:cubicBezTo>
                  <a:lnTo>
                    <a:pt x="3952" y="6106"/>
                  </a:lnTo>
                  <a:lnTo>
                    <a:pt x="6247" y="6333"/>
                  </a:lnTo>
                  <a:cubicBezTo>
                    <a:pt x="6785" y="6148"/>
                    <a:pt x="7253" y="5851"/>
                    <a:pt x="7635" y="5426"/>
                  </a:cubicBezTo>
                  <a:cubicBezTo>
                    <a:pt x="8216" y="4760"/>
                    <a:pt x="8131" y="3896"/>
                    <a:pt x="8174" y="3514"/>
                  </a:cubicBezTo>
                  <a:cubicBezTo>
                    <a:pt x="8216" y="3145"/>
                    <a:pt x="8754" y="2876"/>
                    <a:pt x="8924" y="2678"/>
                  </a:cubicBezTo>
                  <a:cubicBezTo>
                    <a:pt x="9052" y="2494"/>
                    <a:pt x="9165" y="2281"/>
                    <a:pt x="9250" y="2083"/>
                  </a:cubicBezTo>
                  <a:cubicBezTo>
                    <a:pt x="9250" y="2083"/>
                    <a:pt x="10511" y="1233"/>
                    <a:pt x="10667" y="624"/>
                  </a:cubicBezTo>
                  <a:cubicBezTo>
                    <a:pt x="10822" y="1"/>
                    <a:pt x="10383" y="1"/>
                    <a:pt x="10383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959322" y="3577982"/>
              <a:ext cx="21495" cy="18236"/>
            </a:xfrm>
            <a:custGeom>
              <a:avLst/>
              <a:gdLst/>
              <a:ahLst/>
              <a:cxnLst/>
              <a:rect l="l" t="t" r="r" b="b"/>
              <a:pathLst>
                <a:path w="653" h="554" extrusionOk="0">
                  <a:moveTo>
                    <a:pt x="0" y="1"/>
                  </a:moveTo>
                  <a:cubicBezTo>
                    <a:pt x="43" y="142"/>
                    <a:pt x="142" y="270"/>
                    <a:pt x="255" y="355"/>
                  </a:cubicBezTo>
                  <a:cubicBezTo>
                    <a:pt x="369" y="468"/>
                    <a:pt x="496" y="525"/>
                    <a:pt x="652" y="553"/>
                  </a:cubicBezTo>
                  <a:cubicBezTo>
                    <a:pt x="652" y="539"/>
                    <a:pt x="482" y="454"/>
                    <a:pt x="298" y="298"/>
                  </a:cubicBezTo>
                  <a:cubicBezTo>
                    <a:pt x="128" y="157"/>
                    <a:pt x="15" y="1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990102" y="3544274"/>
              <a:ext cx="20080" cy="16492"/>
            </a:xfrm>
            <a:custGeom>
              <a:avLst/>
              <a:gdLst/>
              <a:ahLst/>
              <a:cxnLst/>
              <a:rect l="l" t="t" r="r" b="b"/>
              <a:pathLst>
                <a:path w="610" h="501" extrusionOk="0">
                  <a:moveTo>
                    <a:pt x="87" y="1"/>
                  </a:moveTo>
                  <a:cubicBezTo>
                    <a:pt x="37" y="1"/>
                    <a:pt x="0" y="19"/>
                    <a:pt x="0" y="19"/>
                  </a:cubicBezTo>
                  <a:cubicBezTo>
                    <a:pt x="128" y="47"/>
                    <a:pt x="255" y="104"/>
                    <a:pt x="369" y="175"/>
                  </a:cubicBezTo>
                  <a:cubicBezTo>
                    <a:pt x="454" y="274"/>
                    <a:pt x="539" y="373"/>
                    <a:pt x="595" y="501"/>
                  </a:cubicBezTo>
                  <a:cubicBezTo>
                    <a:pt x="595" y="501"/>
                    <a:pt x="609" y="444"/>
                    <a:pt x="581" y="373"/>
                  </a:cubicBezTo>
                  <a:cubicBezTo>
                    <a:pt x="553" y="274"/>
                    <a:pt x="482" y="189"/>
                    <a:pt x="411" y="132"/>
                  </a:cubicBezTo>
                  <a:cubicBezTo>
                    <a:pt x="326" y="62"/>
                    <a:pt x="227" y="19"/>
                    <a:pt x="128" y="5"/>
                  </a:cubicBezTo>
                  <a:cubicBezTo>
                    <a:pt x="114" y="2"/>
                    <a:pt x="100" y="1"/>
                    <a:pt x="87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86382" y="3542101"/>
              <a:ext cx="10270" cy="26597"/>
            </a:xfrm>
            <a:custGeom>
              <a:avLst/>
              <a:gdLst/>
              <a:ahLst/>
              <a:cxnLst/>
              <a:rect l="l" t="t" r="r" b="b"/>
              <a:pathLst>
                <a:path w="312" h="808" extrusionOk="0">
                  <a:moveTo>
                    <a:pt x="14" y="0"/>
                  </a:moveTo>
                  <a:cubicBezTo>
                    <a:pt x="0" y="14"/>
                    <a:pt x="99" y="170"/>
                    <a:pt x="184" y="383"/>
                  </a:cubicBezTo>
                  <a:cubicBezTo>
                    <a:pt x="255" y="609"/>
                    <a:pt x="269" y="808"/>
                    <a:pt x="283" y="808"/>
                  </a:cubicBezTo>
                  <a:cubicBezTo>
                    <a:pt x="312" y="652"/>
                    <a:pt x="298" y="510"/>
                    <a:pt x="241" y="368"/>
                  </a:cubicBezTo>
                  <a:cubicBezTo>
                    <a:pt x="213" y="227"/>
                    <a:pt x="128" y="99"/>
                    <a:pt x="1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057717" y="3493118"/>
              <a:ext cx="7966" cy="25215"/>
            </a:xfrm>
            <a:custGeom>
              <a:avLst/>
              <a:gdLst/>
              <a:ahLst/>
              <a:cxnLst/>
              <a:rect l="l" t="t" r="r" b="b"/>
              <a:pathLst>
                <a:path w="242" h="766" extrusionOk="0">
                  <a:moveTo>
                    <a:pt x="156" y="1"/>
                  </a:moveTo>
                  <a:cubicBezTo>
                    <a:pt x="156" y="1"/>
                    <a:pt x="114" y="43"/>
                    <a:pt x="85" y="114"/>
                  </a:cubicBezTo>
                  <a:cubicBezTo>
                    <a:pt x="0" y="298"/>
                    <a:pt x="29" y="511"/>
                    <a:pt x="142" y="681"/>
                  </a:cubicBezTo>
                  <a:cubicBezTo>
                    <a:pt x="199" y="737"/>
                    <a:pt x="241" y="766"/>
                    <a:pt x="241" y="766"/>
                  </a:cubicBezTo>
                  <a:cubicBezTo>
                    <a:pt x="170" y="652"/>
                    <a:pt x="128" y="525"/>
                    <a:pt x="114" y="397"/>
                  </a:cubicBezTo>
                  <a:cubicBezTo>
                    <a:pt x="99" y="270"/>
                    <a:pt x="114" y="128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909878" y="3601322"/>
              <a:ext cx="49014" cy="25083"/>
            </a:xfrm>
            <a:custGeom>
              <a:avLst/>
              <a:gdLst/>
              <a:ahLst/>
              <a:cxnLst/>
              <a:rect l="l" t="t" r="r" b="b"/>
              <a:pathLst>
                <a:path w="1489" h="762" extrusionOk="0">
                  <a:moveTo>
                    <a:pt x="1" y="0"/>
                  </a:moveTo>
                  <a:cubicBezTo>
                    <a:pt x="1" y="0"/>
                    <a:pt x="58" y="71"/>
                    <a:pt x="185" y="184"/>
                  </a:cubicBezTo>
                  <a:cubicBezTo>
                    <a:pt x="327" y="312"/>
                    <a:pt x="497" y="425"/>
                    <a:pt x="667" y="538"/>
                  </a:cubicBezTo>
                  <a:cubicBezTo>
                    <a:pt x="851" y="637"/>
                    <a:pt x="1035" y="708"/>
                    <a:pt x="1233" y="751"/>
                  </a:cubicBezTo>
                  <a:cubicBezTo>
                    <a:pt x="1276" y="758"/>
                    <a:pt x="1318" y="761"/>
                    <a:pt x="1361" y="761"/>
                  </a:cubicBezTo>
                  <a:cubicBezTo>
                    <a:pt x="1403" y="761"/>
                    <a:pt x="1446" y="758"/>
                    <a:pt x="1488" y="751"/>
                  </a:cubicBezTo>
                  <a:cubicBezTo>
                    <a:pt x="1488" y="737"/>
                    <a:pt x="1389" y="722"/>
                    <a:pt x="1248" y="694"/>
                  </a:cubicBezTo>
                  <a:cubicBezTo>
                    <a:pt x="1063" y="652"/>
                    <a:pt x="879" y="567"/>
                    <a:pt x="709" y="468"/>
                  </a:cubicBezTo>
                  <a:cubicBezTo>
                    <a:pt x="539" y="368"/>
                    <a:pt x="369" y="255"/>
                    <a:pt x="213" y="142"/>
                  </a:cubicBezTo>
                  <a:cubicBezTo>
                    <a:pt x="143" y="85"/>
                    <a:pt x="72" y="43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967717" y="3613436"/>
              <a:ext cx="11686" cy="10962"/>
            </a:xfrm>
            <a:custGeom>
              <a:avLst/>
              <a:gdLst/>
              <a:ahLst/>
              <a:cxnLst/>
              <a:rect l="l" t="t" r="r" b="b"/>
              <a:pathLst>
                <a:path w="355" h="333" extrusionOk="0">
                  <a:moveTo>
                    <a:pt x="326" y="0"/>
                  </a:moveTo>
                  <a:cubicBezTo>
                    <a:pt x="312" y="0"/>
                    <a:pt x="284" y="100"/>
                    <a:pt x="199" y="199"/>
                  </a:cubicBezTo>
                  <a:cubicBezTo>
                    <a:pt x="114" y="284"/>
                    <a:pt x="15" y="312"/>
                    <a:pt x="0" y="326"/>
                  </a:cubicBezTo>
                  <a:cubicBezTo>
                    <a:pt x="0" y="330"/>
                    <a:pt x="11" y="333"/>
                    <a:pt x="29" y="333"/>
                  </a:cubicBezTo>
                  <a:cubicBezTo>
                    <a:pt x="75" y="333"/>
                    <a:pt x="169" y="313"/>
                    <a:pt x="241" y="241"/>
                  </a:cubicBezTo>
                  <a:cubicBezTo>
                    <a:pt x="355" y="142"/>
                    <a:pt x="355" y="0"/>
                    <a:pt x="326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993361" y="3592401"/>
              <a:ext cx="14484" cy="8196"/>
            </a:xfrm>
            <a:custGeom>
              <a:avLst/>
              <a:gdLst/>
              <a:ahLst/>
              <a:cxnLst/>
              <a:rect l="l" t="t" r="r" b="b"/>
              <a:pathLst>
                <a:path w="440" h="249" extrusionOk="0">
                  <a:moveTo>
                    <a:pt x="435" y="1"/>
                  </a:moveTo>
                  <a:cubicBezTo>
                    <a:pt x="406" y="1"/>
                    <a:pt x="361" y="104"/>
                    <a:pt x="241" y="158"/>
                  </a:cubicBezTo>
                  <a:cubicBezTo>
                    <a:pt x="156" y="196"/>
                    <a:pt x="78" y="202"/>
                    <a:pt x="35" y="202"/>
                  </a:cubicBezTo>
                  <a:cubicBezTo>
                    <a:pt x="13" y="202"/>
                    <a:pt x="1" y="200"/>
                    <a:pt x="1" y="200"/>
                  </a:cubicBezTo>
                  <a:lnTo>
                    <a:pt x="1" y="200"/>
                  </a:lnTo>
                  <a:cubicBezTo>
                    <a:pt x="1" y="214"/>
                    <a:pt x="29" y="229"/>
                    <a:pt x="71" y="243"/>
                  </a:cubicBezTo>
                  <a:cubicBezTo>
                    <a:pt x="90" y="247"/>
                    <a:pt x="109" y="248"/>
                    <a:pt x="128" y="248"/>
                  </a:cubicBezTo>
                  <a:cubicBezTo>
                    <a:pt x="179" y="248"/>
                    <a:pt x="228" y="235"/>
                    <a:pt x="270" y="214"/>
                  </a:cubicBezTo>
                  <a:cubicBezTo>
                    <a:pt x="326" y="186"/>
                    <a:pt x="383" y="144"/>
                    <a:pt x="411" y="87"/>
                  </a:cubicBezTo>
                  <a:cubicBezTo>
                    <a:pt x="440" y="30"/>
                    <a:pt x="440" y="2"/>
                    <a:pt x="440" y="2"/>
                  </a:cubicBezTo>
                  <a:cubicBezTo>
                    <a:pt x="438" y="1"/>
                    <a:pt x="436" y="1"/>
                    <a:pt x="435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780275" y="3585916"/>
              <a:ext cx="125909" cy="54643"/>
            </a:xfrm>
            <a:custGeom>
              <a:avLst/>
              <a:gdLst/>
              <a:ahLst/>
              <a:cxnLst/>
              <a:rect l="l" t="t" r="r" b="b"/>
              <a:pathLst>
                <a:path w="3825" h="1660" extrusionOk="0">
                  <a:moveTo>
                    <a:pt x="15" y="0"/>
                  </a:moveTo>
                  <a:cubicBezTo>
                    <a:pt x="15" y="0"/>
                    <a:pt x="14" y="0"/>
                    <a:pt x="14" y="1"/>
                  </a:cubicBezTo>
                  <a:cubicBezTo>
                    <a:pt x="0" y="29"/>
                    <a:pt x="850" y="411"/>
                    <a:pt x="1898" y="865"/>
                  </a:cubicBezTo>
                  <a:cubicBezTo>
                    <a:pt x="2908" y="1302"/>
                    <a:pt x="3734" y="1659"/>
                    <a:pt x="3806" y="1659"/>
                  </a:cubicBezTo>
                  <a:cubicBezTo>
                    <a:pt x="3808" y="1659"/>
                    <a:pt x="3810" y="1659"/>
                    <a:pt x="3811" y="1658"/>
                  </a:cubicBezTo>
                  <a:cubicBezTo>
                    <a:pt x="3825" y="1644"/>
                    <a:pt x="2975" y="1261"/>
                    <a:pt x="1927" y="808"/>
                  </a:cubicBezTo>
                  <a:cubicBezTo>
                    <a:pt x="899" y="350"/>
                    <a:pt x="48" y="0"/>
                    <a:pt x="15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487675" y="3677299"/>
              <a:ext cx="1914581" cy="2370"/>
            </a:xfrm>
            <a:custGeom>
              <a:avLst/>
              <a:gdLst/>
              <a:ahLst/>
              <a:cxnLst/>
              <a:rect l="l" t="t" r="r" b="b"/>
              <a:pathLst>
                <a:path w="58163" h="72" extrusionOk="0">
                  <a:moveTo>
                    <a:pt x="29082" y="1"/>
                  </a:moveTo>
                  <a:cubicBezTo>
                    <a:pt x="13018" y="1"/>
                    <a:pt x="1" y="15"/>
                    <a:pt x="1" y="43"/>
                  </a:cubicBezTo>
                  <a:cubicBezTo>
                    <a:pt x="1" y="58"/>
                    <a:pt x="13018" y="72"/>
                    <a:pt x="29082" y="72"/>
                  </a:cubicBezTo>
                  <a:cubicBezTo>
                    <a:pt x="45130" y="72"/>
                    <a:pt x="58162" y="58"/>
                    <a:pt x="58162" y="43"/>
                  </a:cubicBezTo>
                  <a:cubicBezTo>
                    <a:pt x="58162" y="15"/>
                    <a:pt x="45145" y="1"/>
                    <a:pt x="29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1539918" y="3204484"/>
              <a:ext cx="911584" cy="474242"/>
            </a:xfrm>
            <a:custGeom>
              <a:avLst/>
              <a:gdLst/>
              <a:ahLst/>
              <a:cxnLst/>
              <a:rect l="l" t="t" r="r" b="b"/>
              <a:pathLst>
                <a:path w="27693" h="14407" extrusionOk="0">
                  <a:moveTo>
                    <a:pt x="595" y="1"/>
                  </a:moveTo>
                  <a:cubicBezTo>
                    <a:pt x="255" y="1"/>
                    <a:pt x="0" y="312"/>
                    <a:pt x="71" y="638"/>
                  </a:cubicBezTo>
                  <a:lnTo>
                    <a:pt x="2862" y="14406"/>
                  </a:lnTo>
                  <a:lnTo>
                    <a:pt x="27197" y="14406"/>
                  </a:lnTo>
                  <a:cubicBezTo>
                    <a:pt x="27466" y="14406"/>
                    <a:pt x="27693" y="14180"/>
                    <a:pt x="27693" y="13911"/>
                  </a:cubicBezTo>
                  <a:cubicBezTo>
                    <a:pt x="27693" y="13642"/>
                    <a:pt x="27466" y="13429"/>
                    <a:pt x="27197" y="13429"/>
                  </a:cubicBezTo>
                  <a:lnTo>
                    <a:pt x="22310" y="13429"/>
                  </a:lnTo>
                  <a:lnTo>
                    <a:pt x="19704" y="638"/>
                  </a:lnTo>
                  <a:cubicBezTo>
                    <a:pt x="19647" y="383"/>
                    <a:pt x="19435" y="213"/>
                    <a:pt x="19194" y="213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541794" y="3204484"/>
              <a:ext cx="912045" cy="475164"/>
            </a:xfrm>
            <a:custGeom>
              <a:avLst/>
              <a:gdLst/>
              <a:ahLst/>
              <a:cxnLst/>
              <a:rect l="l" t="t" r="r" b="b"/>
              <a:pathLst>
                <a:path w="27707" h="14435" extrusionOk="0">
                  <a:moveTo>
                    <a:pt x="14" y="482"/>
                  </a:moveTo>
                  <a:lnTo>
                    <a:pt x="14" y="482"/>
                  </a:lnTo>
                  <a:cubicBezTo>
                    <a:pt x="6" y="499"/>
                    <a:pt x="2" y="520"/>
                    <a:pt x="4" y="543"/>
                  </a:cubicBezTo>
                  <a:lnTo>
                    <a:pt x="4" y="543"/>
                  </a:lnTo>
                  <a:cubicBezTo>
                    <a:pt x="5" y="521"/>
                    <a:pt x="8" y="500"/>
                    <a:pt x="14" y="482"/>
                  </a:cubicBezTo>
                  <a:close/>
                  <a:moveTo>
                    <a:pt x="4" y="543"/>
                  </a:moveTo>
                  <a:lnTo>
                    <a:pt x="4" y="543"/>
                  </a:lnTo>
                  <a:cubicBezTo>
                    <a:pt x="3" y="562"/>
                    <a:pt x="4" y="583"/>
                    <a:pt x="7" y="604"/>
                  </a:cubicBezTo>
                  <a:lnTo>
                    <a:pt x="7" y="604"/>
                  </a:lnTo>
                  <a:cubicBezTo>
                    <a:pt x="9" y="601"/>
                    <a:pt x="11" y="598"/>
                    <a:pt x="14" y="596"/>
                  </a:cubicBezTo>
                  <a:cubicBezTo>
                    <a:pt x="8" y="578"/>
                    <a:pt x="5" y="560"/>
                    <a:pt x="4" y="543"/>
                  </a:cubicBezTo>
                  <a:close/>
                  <a:moveTo>
                    <a:pt x="7" y="604"/>
                  </a:moveTo>
                  <a:cubicBezTo>
                    <a:pt x="1" y="615"/>
                    <a:pt x="3" y="627"/>
                    <a:pt x="14" y="638"/>
                  </a:cubicBezTo>
                  <a:cubicBezTo>
                    <a:pt x="11" y="627"/>
                    <a:pt x="9" y="615"/>
                    <a:pt x="7" y="604"/>
                  </a:cubicBezTo>
                  <a:close/>
                  <a:moveTo>
                    <a:pt x="14" y="652"/>
                  </a:moveTo>
                  <a:cubicBezTo>
                    <a:pt x="14" y="652"/>
                    <a:pt x="28" y="737"/>
                    <a:pt x="71" y="893"/>
                  </a:cubicBezTo>
                  <a:cubicBezTo>
                    <a:pt x="42" y="737"/>
                    <a:pt x="14" y="652"/>
                    <a:pt x="14" y="652"/>
                  </a:cubicBezTo>
                  <a:close/>
                  <a:moveTo>
                    <a:pt x="71" y="893"/>
                  </a:moveTo>
                  <a:lnTo>
                    <a:pt x="71" y="893"/>
                  </a:lnTo>
                  <a:cubicBezTo>
                    <a:pt x="77" y="925"/>
                    <a:pt x="84" y="960"/>
                    <a:pt x="92" y="999"/>
                  </a:cubicBezTo>
                  <a:lnTo>
                    <a:pt x="92" y="999"/>
                  </a:lnTo>
                  <a:lnTo>
                    <a:pt x="71" y="893"/>
                  </a:lnTo>
                  <a:close/>
                  <a:moveTo>
                    <a:pt x="623" y="1"/>
                  </a:moveTo>
                  <a:cubicBezTo>
                    <a:pt x="552" y="1"/>
                    <a:pt x="496" y="1"/>
                    <a:pt x="425" y="15"/>
                  </a:cubicBezTo>
                  <a:cubicBezTo>
                    <a:pt x="368" y="29"/>
                    <a:pt x="312" y="43"/>
                    <a:pt x="269" y="72"/>
                  </a:cubicBezTo>
                  <a:cubicBezTo>
                    <a:pt x="127" y="157"/>
                    <a:pt x="28" y="312"/>
                    <a:pt x="14" y="482"/>
                  </a:cubicBezTo>
                  <a:cubicBezTo>
                    <a:pt x="28" y="312"/>
                    <a:pt x="142" y="171"/>
                    <a:pt x="283" y="100"/>
                  </a:cubicBezTo>
                  <a:cubicBezTo>
                    <a:pt x="326" y="72"/>
                    <a:pt x="382" y="57"/>
                    <a:pt x="439" y="43"/>
                  </a:cubicBezTo>
                  <a:cubicBezTo>
                    <a:pt x="496" y="29"/>
                    <a:pt x="567" y="29"/>
                    <a:pt x="623" y="29"/>
                  </a:cubicBezTo>
                  <a:lnTo>
                    <a:pt x="1062" y="29"/>
                  </a:lnTo>
                  <a:lnTo>
                    <a:pt x="2153" y="43"/>
                  </a:lnTo>
                  <a:lnTo>
                    <a:pt x="9193" y="128"/>
                  </a:lnTo>
                  <a:lnTo>
                    <a:pt x="14094" y="185"/>
                  </a:lnTo>
                  <a:lnTo>
                    <a:pt x="16828" y="213"/>
                  </a:lnTo>
                  <a:lnTo>
                    <a:pt x="18273" y="241"/>
                  </a:lnTo>
                  <a:lnTo>
                    <a:pt x="19179" y="241"/>
                  </a:lnTo>
                  <a:cubicBezTo>
                    <a:pt x="19363" y="270"/>
                    <a:pt x="19519" y="383"/>
                    <a:pt x="19590" y="539"/>
                  </a:cubicBezTo>
                  <a:cubicBezTo>
                    <a:pt x="19618" y="596"/>
                    <a:pt x="19633" y="666"/>
                    <a:pt x="19647" y="723"/>
                  </a:cubicBezTo>
                  <a:lnTo>
                    <a:pt x="19675" y="907"/>
                  </a:lnTo>
                  <a:cubicBezTo>
                    <a:pt x="19703" y="1035"/>
                    <a:pt x="19732" y="1162"/>
                    <a:pt x="19760" y="1276"/>
                  </a:cubicBezTo>
                  <a:cubicBezTo>
                    <a:pt x="19803" y="1531"/>
                    <a:pt x="19859" y="1785"/>
                    <a:pt x="19902" y="2026"/>
                  </a:cubicBezTo>
                  <a:cubicBezTo>
                    <a:pt x="20015" y="2536"/>
                    <a:pt x="20114" y="3046"/>
                    <a:pt x="20213" y="3556"/>
                  </a:cubicBezTo>
                  <a:cubicBezTo>
                    <a:pt x="20426" y="4590"/>
                    <a:pt x="20638" y="5653"/>
                    <a:pt x="20865" y="6729"/>
                  </a:cubicBezTo>
                  <a:cubicBezTo>
                    <a:pt x="21290" y="8882"/>
                    <a:pt x="21757" y="11134"/>
                    <a:pt x="22225" y="13443"/>
                  </a:cubicBezTo>
                  <a:lnTo>
                    <a:pt x="22225" y="13472"/>
                  </a:lnTo>
                  <a:lnTo>
                    <a:pt x="27069" y="13472"/>
                  </a:lnTo>
                  <a:cubicBezTo>
                    <a:pt x="27126" y="13472"/>
                    <a:pt x="27183" y="13472"/>
                    <a:pt x="27239" y="13486"/>
                  </a:cubicBezTo>
                  <a:cubicBezTo>
                    <a:pt x="27480" y="13528"/>
                    <a:pt x="27636" y="13755"/>
                    <a:pt x="27593" y="13996"/>
                  </a:cubicBezTo>
                  <a:cubicBezTo>
                    <a:pt x="27579" y="14123"/>
                    <a:pt x="27494" y="14251"/>
                    <a:pt x="27367" y="14321"/>
                  </a:cubicBezTo>
                  <a:cubicBezTo>
                    <a:pt x="27310" y="14350"/>
                    <a:pt x="27239" y="14378"/>
                    <a:pt x="27168" y="14378"/>
                  </a:cubicBezTo>
                  <a:lnTo>
                    <a:pt x="2844" y="14378"/>
                  </a:lnTo>
                  <a:cubicBezTo>
                    <a:pt x="1981" y="10163"/>
                    <a:pt x="1274" y="6726"/>
                    <a:pt x="793" y="4349"/>
                  </a:cubicBezTo>
                  <a:cubicBezTo>
                    <a:pt x="538" y="3159"/>
                    <a:pt x="354" y="2225"/>
                    <a:pt x="227" y="1601"/>
                  </a:cubicBezTo>
                  <a:cubicBezTo>
                    <a:pt x="170" y="1353"/>
                    <a:pt x="123" y="1150"/>
                    <a:pt x="92" y="999"/>
                  </a:cubicBezTo>
                  <a:lnTo>
                    <a:pt x="92" y="999"/>
                  </a:lnTo>
                  <a:lnTo>
                    <a:pt x="212" y="1615"/>
                  </a:lnTo>
                  <a:cubicBezTo>
                    <a:pt x="340" y="2239"/>
                    <a:pt x="524" y="3174"/>
                    <a:pt x="765" y="4363"/>
                  </a:cubicBezTo>
                  <a:cubicBezTo>
                    <a:pt x="1246" y="6743"/>
                    <a:pt x="1941" y="10185"/>
                    <a:pt x="2790" y="14406"/>
                  </a:cubicBezTo>
                  <a:lnTo>
                    <a:pt x="2790" y="14435"/>
                  </a:lnTo>
                  <a:lnTo>
                    <a:pt x="27168" y="14435"/>
                  </a:lnTo>
                  <a:cubicBezTo>
                    <a:pt x="27253" y="14435"/>
                    <a:pt x="27324" y="14406"/>
                    <a:pt x="27395" y="14364"/>
                  </a:cubicBezTo>
                  <a:cubicBezTo>
                    <a:pt x="27537" y="14293"/>
                    <a:pt x="27636" y="14151"/>
                    <a:pt x="27664" y="13996"/>
                  </a:cubicBezTo>
                  <a:cubicBezTo>
                    <a:pt x="27707" y="13727"/>
                    <a:pt x="27522" y="13457"/>
                    <a:pt x="27253" y="13401"/>
                  </a:cubicBezTo>
                  <a:cubicBezTo>
                    <a:pt x="27216" y="13401"/>
                    <a:pt x="27172" y="13394"/>
                    <a:pt x="27130" y="13394"/>
                  </a:cubicBezTo>
                  <a:cubicBezTo>
                    <a:pt x="27109" y="13394"/>
                    <a:pt x="27088" y="13396"/>
                    <a:pt x="27069" y="13401"/>
                  </a:cubicBezTo>
                  <a:lnTo>
                    <a:pt x="22279" y="13401"/>
                  </a:lnTo>
                  <a:cubicBezTo>
                    <a:pt x="21798" y="11097"/>
                    <a:pt x="21360" y="8864"/>
                    <a:pt x="20922" y="6715"/>
                  </a:cubicBezTo>
                  <a:cubicBezTo>
                    <a:pt x="20695" y="5624"/>
                    <a:pt x="20483" y="4576"/>
                    <a:pt x="20270" y="3542"/>
                  </a:cubicBezTo>
                  <a:cubicBezTo>
                    <a:pt x="20171" y="3018"/>
                    <a:pt x="20072" y="2508"/>
                    <a:pt x="19958" y="2012"/>
                  </a:cubicBezTo>
                  <a:cubicBezTo>
                    <a:pt x="19916" y="1757"/>
                    <a:pt x="19859" y="1502"/>
                    <a:pt x="19803" y="1261"/>
                  </a:cubicBezTo>
                  <a:lnTo>
                    <a:pt x="19732" y="893"/>
                  </a:lnTo>
                  <a:lnTo>
                    <a:pt x="19703" y="709"/>
                  </a:lnTo>
                  <a:cubicBezTo>
                    <a:pt x="19689" y="638"/>
                    <a:pt x="19675" y="581"/>
                    <a:pt x="19647" y="525"/>
                  </a:cubicBezTo>
                  <a:cubicBezTo>
                    <a:pt x="19562" y="341"/>
                    <a:pt x="19392" y="213"/>
                    <a:pt x="19193" y="185"/>
                  </a:cubicBezTo>
                  <a:lnTo>
                    <a:pt x="18273" y="185"/>
                  </a:lnTo>
                  <a:lnTo>
                    <a:pt x="16828" y="171"/>
                  </a:lnTo>
                  <a:lnTo>
                    <a:pt x="14080" y="128"/>
                  </a:lnTo>
                  <a:lnTo>
                    <a:pt x="9179" y="72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858377" y="3406409"/>
              <a:ext cx="52734" cy="53162"/>
            </a:xfrm>
            <a:custGeom>
              <a:avLst/>
              <a:gdLst/>
              <a:ahLst/>
              <a:cxnLst/>
              <a:rect l="l" t="t" r="r" b="b"/>
              <a:pathLst>
                <a:path w="1602" h="1615" extrusionOk="0">
                  <a:moveTo>
                    <a:pt x="808" y="0"/>
                  </a:moveTo>
                  <a:cubicBezTo>
                    <a:pt x="355" y="0"/>
                    <a:pt x="1" y="354"/>
                    <a:pt x="1" y="808"/>
                  </a:cubicBezTo>
                  <a:cubicBezTo>
                    <a:pt x="1" y="1247"/>
                    <a:pt x="355" y="1615"/>
                    <a:pt x="808" y="1615"/>
                  </a:cubicBezTo>
                  <a:cubicBezTo>
                    <a:pt x="1247" y="1615"/>
                    <a:pt x="1602" y="1247"/>
                    <a:pt x="1602" y="808"/>
                  </a:cubicBezTo>
                  <a:cubicBezTo>
                    <a:pt x="1602" y="354"/>
                    <a:pt x="1247" y="0"/>
                    <a:pt x="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543177" y="3229207"/>
              <a:ext cx="707825" cy="446723"/>
            </a:xfrm>
            <a:custGeom>
              <a:avLst/>
              <a:gdLst/>
              <a:ahLst/>
              <a:cxnLst/>
              <a:rect l="l" t="t" r="r" b="b"/>
              <a:pathLst>
                <a:path w="21503" h="13571" extrusionOk="0">
                  <a:moveTo>
                    <a:pt x="0" y="0"/>
                  </a:moveTo>
                  <a:cubicBezTo>
                    <a:pt x="15" y="0"/>
                    <a:pt x="43" y="15"/>
                    <a:pt x="71" y="15"/>
                  </a:cubicBezTo>
                  <a:lnTo>
                    <a:pt x="326" y="15"/>
                  </a:lnTo>
                  <a:lnTo>
                    <a:pt x="1275" y="29"/>
                  </a:lnTo>
                  <a:lnTo>
                    <a:pt x="4746" y="71"/>
                  </a:lnTo>
                  <a:lnTo>
                    <a:pt x="16219" y="170"/>
                  </a:lnTo>
                  <a:lnTo>
                    <a:pt x="17877" y="185"/>
                  </a:lnTo>
                  <a:lnTo>
                    <a:pt x="18486" y="185"/>
                  </a:lnTo>
                  <a:cubicBezTo>
                    <a:pt x="18670" y="227"/>
                    <a:pt x="18826" y="369"/>
                    <a:pt x="18882" y="553"/>
                  </a:cubicBezTo>
                  <a:cubicBezTo>
                    <a:pt x="18911" y="680"/>
                    <a:pt x="18925" y="822"/>
                    <a:pt x="18953" y="949"/>
                  </a:cubicBezTo>
                  <a:cubicBezTo>
                    <a:pt x="19166" y="1984"/>
                    <a:pt x="19364" y="2975"/>
                    <a:pt x="19548" y="3938"/>
                  </a:cubicBezTo>
                  <a:cubicBezTo>
                    <a:pt x="19931" y="5836"/>
                    <a:pt x="20271" y="7550"/>
                    <a:pt x="20568" y="8995"/>
                  </a:cubicBezTo>
                  <a:cubicBezTo>
                    <a:pt x="20865" y="10426"/>
                    <a:pt x="21092" y="11587"/>
                    <a:pt x="21262" y="12395"/>
                  </a:cubicBezTo>
                  <a:cubicBezTo>
                    <a:pt x="21347" y="12791"/>
                    <a:pt x="21404" y="13117"/>
                    <a:pt x="21446" y="13330"/>
                  </a:cubicBezTo>
                  <a:cubicBezTo>
                    <a:pt x="21475" y="13429"/>
                    <a:pt x="21489" y="13514"/>
                    <a:pt x="21503" y="13570"/>
                  </a:cubicBezTo>
                  <a:lnTo>
                    <a:pt x="21460" y="13330"/>
                  </a:lnTo>
                  <a:cubicBezTo>
                    <a:pt x="21418" y="13103"/>
                    <a:pt x="21361" y="12791"/>
                    <a:pt x="21290" y="12395"/>
                  </a:cubicBezTo>
                  <a:lnTo>
                    <a:pt x="20625" y="8981"/>
                  </a:lnTo>
                  <a:cubicBezTo>
                    <a:pt x="20327" y="7536"/>
                    <a:pt x="19987" y="5822"/>
                    <a:pt x="19619" y="3924"/>
                  </a:cubicBezTo>
                  <a:cubicBezTo>
                    <a:pt x="19435" y="2975"/>
                    <a:pt x="19236" y="1969"/>
                    <a:pt x="19024" y="935"/>
                  </a:cubicBezTo>
                  <a:cubicBezTo>
                    <a:pt x="18996" y="808"/>
                    <a:pt x="18982" y="680"/>
                    <a:pt x="18939" y="539"/>
                  </a:cubicBezTo>
                  <a:cubicBezTo>
                    <a:pt x="18911" y="397"/>
                    <a:pt x="18812" y="284"/>
                    <a:pt x="18698" y="199"/>
                  </a:cubicBezTo>
                  <a:cubicBezTo>
                    <a:pt x="18642" y="170"/>
                    <a:pt x="18571" y="142"/>
                    <a:pt x="18500" y="128"/>
                  </a:cubicBezTo>
                  <a:cubicBezTo>
                    <a:pt x="18429" y="114"/>
                    <a:pt x="18358" y="114"/>
                    <a:pt x="18287" y="114"/>
                  </a:cubicBezTo>
                  <a:lnTo>
                    <a:pt x="17891" y="114"/>
                  </a:lnTo>
                  <a:lnTo>
                    <a:pt x="16219" y="100"/>
                  </a:lnTo>
                  <a:lnTo>
                    <a:pt x="4746" y="15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3"/>
          <p:cNvSpPr/>
          <p:nvPr/>
        </p:nvSpPr>
        <p:spPr>
          <a:xfrm>
            <a:off x="438185" y="4242883"/>
            <a:ext cx="577200" cy="577200"/>
          </a:xfrm>
          <a:prstGeom prst="ellipse">
            <a:avLst/>
          </a:prstGeom>
          <a:solidFill>
            <a:srgbClr val="FED1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"/>
          <p:cNvSpPr/>
          <p:nvPr/>
        </p:nvSpPr>
        <p:spPr>
          <a:xfrm rot="-5400000">
            <a:off x="2211745" y="-1324572"/>
            <a:ext cx="3341475" cy="741839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3"/>
          <p:cNvSpPr txBox="1"/>
          <p:nvPr/>
        </p:nvSpPr>
        <p:spPr>
          <a:xfrm>
            <a:off x="276165" y="-109673"/>
            <a:ext cx="7103577" cy="73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000" b="0" i="0" u="none" strike="noStrike" cap="none">
                <a:solidFill>
                  <a:srgbClr val="FAD8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Személyiség jellemzők</a:t>
            </a:r>
            <a:endParaRPr/>
          </a:p>
        </p:txBody>
      </p:sp>
      <p:sp>
        <p:nvSpPr>
          <p:cNvPr id="325" name="Google Shape;325;p3"/>
          <p:cNvSpPr txBox="1"/>
          <p:nvPr/>
        </p:nvSpPr>
        <p:spPr>
          <a:xfrm>
            <a:off x="765913" y="1067372"/>
            <a:ext cx="6355226" cy="310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2000"/>
              </a:buClr>
              <a:buSzPts val="2000"/>
              <a:buFont typeface="Arial"/>
              <a:buChar char="-"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Karakter vonások: </a:t>
            </a: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elkötelezett magányos, autokrata, buzgó adminisztrátor, örökké szakember </a:t>
            </a:r>
            <a:r>
              <a:rPr lang="hu-H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(Freudenberger, 1974)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2000"/>
              </a:buClr>
              <a:buSzPts val="2000"/>
              <a:buFont typeface="Arial"/>
              <a:buChar char="-"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Perfekcionizmus (maladaptív)</a:t>
            </a:r>
            <a:endParaRPr/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2000"/>
              </a:buClr>
              <a:buSzPts val="2000"/>
              <a:buFont typeface="Arial"/>
              <a:buChar char="-"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Neuroticizmus (BIG5)</a:t>
            </a:r>
            <a:endParaRPr/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2000"/>
              </a:buClr>
              <a:buSzPts val="2000"/>
              <a:buFont typeface="Arial"/>
              <a:buChar char="-"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Megküzdési mechanizmusok – érzelmi fókuszú</a:t>
            </a:r>
            <a:endParaRPr/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2000"/>
              </a:buClr>
              <a:buSzPts val="2000"/>
              <a:buFont typeface="Arial"/>
              <a:buChar char="-"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Önbecsülés - alacsony</a:t>
            </a:r>
            <a:endParaRPr/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2000"/>
              </a:buClr>
              <a:buSzPts val="2000"/>
              <a:buFont typeface="Arial"/>
              <a:buChar char="-"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Kontrollhely – külső kontroll</a:t>
            </a:r>
            <a:endParaRPr/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2000"/>
              </a:buClr>
              <a:buSzPts val="2000"/>
              <a:buFont typeface="Arial"/>
              <a:buChar char="-"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Reziliencia - alacsony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3"/>
          <p:cNvSpPr txBox="1"/>
          <p:nvPr/>
        </p:nvSpPr>
        <p:spPr>
          <a:xfrm>
            <a:off x="4827092" y="4765281"/>
            <a:ext cx="35901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(Alarcon, Eschleman &amp; Bowling, 2009 )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4"/>
          <p:cNvGrpSpPr/>
          <p:nvPr/>
        </p:nvGrpSpPr>
        <p:grpSpPr>
          <a:xfrm>
            <a:off x="115932" y="3405016"/>
            <a:ext cx="1914581" cy="1313780"/>
            <a:chOff x="1487675" y="2372887"/>
            <a:chExt cx="1914581" cy="1313780"/>
          </a:xfrm>
        </p:grpSpPr>
        <p:sp>
          <p:nvSpPr>
            <p:cNvPr id="332" name="Google Shape;332;p4"/>
            <p:cNvSpPr/>
            <p:nvPr/>
          </p:nvSpPr>
          <p:spPr>
            <a:xfrm>
              <a:off x="2179206" y="2907918"/>
              <a:ext cx="379111" cy="214984"/>
            </a:xfrm>
            <a:custGeom>
              <a:avLst/>
              <a:gdLst/>
              <a:ahLst/>
              <a:cxnLst/>
              <a:rect l="l" t="t" r="r" b="b"/>
              <a:pathLst>
                <a:path w="11517" h="6531" extrusionOk="0">
                  <a:moveTo>
                    <a:pt x="3528" y="1"/>
                  </a:moveTo>
                  <a:lnTo>
                    <a:pt x="780" y="539"/>
                  </a:lnTo>
                  <a:lnTo>
                    <a:pt x="0" y="3089"/>
                  </a:lnTo>
                  <a:lnTo>
                    <a:pt x="1530" y="5341"/>
                  </a:lnTo>
                  <a:lnTo>
                    <a:pt x="5553" y="6531"/>
                  </a:lnTo>
                  <a:lnTo>
                    <a:pt x="11517" y="5426"/>
                  </a:lnTo>
                  <a:lnTo>
                    <a:pt x="11488" y="1771"/>
                  </a:lnTo>
                  <a:lnTo>
                    <a:pt x="8811" y="1219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2008002" y="2925680"/>
              <a:ext cx="695711" cy="760987"/>
            </a:xfrm>
            <a:custGeom>
              <a:avLst/>
              <a:gdLst/>
              <a:ahLst/>
              <a:cxnLst/>
              <a:rect l="l" t="t" r="r" b="b"/>
              <a:pathLst>
                <a:path w="21135" h="23118" extrusionOk="0">
                  <a:moveTo>
                    <a:pt x="7239" y="0"/>
                  </a:moveTo>
                  <a:lnTo>
                    <a:pt x="4647" y="609"/>
                  </a:lnTo>
                  <a:lnTo>
                    <a:pt x="1" y="23117"/>
                  </a:lnTo>
                  <a:lnTo>
                    <a:pt x="17948" y="23117"/>
                  </a:lnTo>
                  <a:cubicBezTo>
                    <a:pt x="17948" y="23117"/>
                    <a:pt x="18868" y="17635"/>
                    <a:pt x="19902" y="13627"/>
                  </a:cubicBezTo>
                  <a:cubicBezTo>
                    <a:pt x="21135" y="8825"/>
                    <a:pt x="20002" y="1969"/>
                    <a:pt x="20002" y="1969"/>
                  </a:cubicBezTo>
                  <a:lnTo>
                    <a:pt x="17310" y="1487"/>
                  </a:lnTo>
                  <a:cubicBezTo>
                    <a:pt x="17310" y="1487"/>
                    <a:pt x="17310" y="5241"/>
                    <a:pt x="13613" y="5439"/>
                  </a:cubicBezTo>
                  <a:cubicBezTo>
                    <a:pt x="13519" y="5444"/>
                    <a:pt x="13426" y="5447"/>
                    <a:pt x="13334" y="5447"/>
                  </a:cubicBezTo>
                  <a:cubicBezTo>
                    <a:pt x="8991" y="5447"/>
                    <a:pt x="7239" y="0"/>
                    <a:pt x="7239" y="0"/>
                  </a:cubicBezTo>
                  <a:close/>
                </a:path>
              </a:pathLst>
            </a:custGeom>
            <a:solidFill>
              <a:srgbClr val="83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607253" y="2980932"/>
              <a:ext cx="399651" cy="599395"/>
            </a:xfrm>
            <a:custGeom>
              <a:avLst/>
              <a:gdLst/>
              <a:ahLst/>
              <a:cxnLst/>
              <a:rect l="l" t="t" r="r" b="b"/>
              <a:pathLst>
                <a:path w="12141" h="18209" extrusionOk="0">
                  <a:moveTo>
                    <a:pt x="887" y="0"/>
                  </a:moveTo>
                  <a:cubicBezTo>
                    <a:pt x="817" y="0"/>
                    <a:pt x="780" y="7"/>
                    <a:pt x="780" y="7"/>
                  </a:cubicBezTo>
                  <a:lnTo>
                    <a:pt x="1" y="8746"/>
                  </a:lnTo>
                  <a:lnTo>
                    <a:pt x="6290" y="17670"/>
                  </a:lnTo>
                  <a:lnTo>
                    <a:pt x="7792" y="18209"/>
                  </a:lnTo>
                  <a:lnTo>
                    <a:pt x="12140" y="16254"/>
                  </a:lnTo>
                  <a:cubicBezTo>
                    <a:pt x="12140" y="16254"/>
                    <a:pt x="4732" y="3293"/>
                    <a:pt x="3401" y="1621"/>
                  </a:cubicBezTo>
                  <a:cubicBezTo>
                    <a:pt x="2203" y="134"/>
                    <a:pt x="1207" y="0"/>
                    <a:pt x="887" y="0"/>
                  </a:cubicBezTo>
                  <a:close/>
                </a:path>
              </a:pathLst>
            </a:custGeom>
            <a:solidFill>
              <a:srgbClr val="83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1897550" y="2934977"/>
              <a:ext cx="281675" cy="683499"/>
            </a:xfrm>
            <a:custGeom>
              <a:avLst/>
              <a:gdLst/>
              <a:ahLst/>
              <a:cxnLst/>
              <a:rect l="l" t="t" r="r" b="b"/>
              <a:pathLst>
                <a:path w="8557" h="20764" extrusionOk="0">
                  <a:moveTo>
                    <a:pt x="7692" y="0"/>
                  </a:moveTo>
                  <a:lnTo>
                    <a:pt x="7692" y="0"/>
                  </a:lnTo>
                  <a:cubicBezTo>
                    <a:pt x="7692" y="0"/>
                    <a:pt x="3485" y="340"/>
                    <a:pt x="1970" y="7224"/>
                  </a:cubicBezTo>
                  <a:cubicBezTo>
                    <a:pt x="1290" y="10341"/>
                    <a:pt x="426" y="13995"/>
                    <a:pt x="171" y="16460"/>
                  </a:cubicBezTo>
                  <a:cubicBezTo>
                    <a:pt x="1" y="18231"/>
                    <a:pt x="1092" y="20086"/>
                    <a:pt x="2876" y="20313"/>
                  </a:cubicBezTo>
                  <a:lnTo>
                    <a:pt x="5100" y="20724"/>
                  </a:lnTo>
                  <a:cubicBezTo>
                    <a:pt x="5244" y="20750"/>
                    <a:pt x="5388" y="20763"/>
                    <a:pt x="5529" y="20763"/>
                  </a:cubicBezTo>
                  <a:cubicBezTo>
                    <a:pt x="6587" y="20763"/>
                    <a:pt x="7543" y="20043"/>
                    <a:pt x="7806" y="18981"/>
                  </a:cubicBezTo>
                  <a:lnTo>
                    <a:pt x="8556" y="15851"/>
                  </a:lnTo>
                  <a:lnTo>
                    <a:pt x="6559" y="15185"/>
                  </a:lnTo>
                  <a:lnTo>
                    <a:pt x="7012" y="5907"/>
                  </a:lnTo>
                  <a:lnTo>
                    <a:pt x="7692" y="0"/>
                  </a:lnTo>
                  <a:close/>
                </a:path>
              </a:pathLst>
            </a:custGeom>
            <a:solidFill>
              <a:srgbClr val="9ED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2622198" y="3140622"/>
              <a:ext cx="41509" cy="312881"/>
            </a:xfrm>
            <a:custGeom>
              <a:avLst/>
              <a:gdLst/>
              <a:ahLst/>
              <a:cxnLst/>
              <a:rect l="l" t="t" r="r" b="b"/>
              <a:pathLst>
                <a:path w="1261" h="9505" extrusionOk="0">
                  <a:moveTo>
                    <a:pt x="1077" y="0"/>
                  </a:moveTo>
                  <a:cubicBezTo>
                    <a:pt x="1063" y="28"/>
                    <a:pt x="1077" y="71"/>
                    <a:pt x="1077" y="99"/>
                  </a:cubicBezTo>
                  <a:cubicBezTo>
                    <a:pt x="1091" y="170"/>
                    <a:pt x="1091" y="255"/>
                    <a:pt x="1105" y="383"/>
                  </a:cubicBezTo>
                  <a:cubicBezTo>
                    <a:pt x="1119" y="439"/>
                    <a:pt x="1119" y="510"/>
                    <a:pt x="1133" y="581"/>
                  </a:cubicBezTo>
                  <a:cubicBezTo>
                    <a:pt x="1133" y="652"/>
                    <a:pt x="1148" y="737"/>
                    <a:pt x="1148" y="822"/>
                  </a:cubicBezTo>
                  <a:cubicBezTo>
                    <a:pt x="1162" y="992"/>
                    <a:pt x="1190" y="1190"/>
                    <a:pt x="1190" y="1402"/>
                  </a:cubicBezTo>
                  <a:cubicBezTo>
                    <a:pt x="1204" y="1912"/>
                    <a:pt x="1204" y="2422"/>
                    <a:pt x="1190" y="2932"/>
                  </a:cubicBezTo>
                  <a:cubicBezTo>
                    <a:pt x="1162" y="3513"/>
                    <a:pt x="1091" y="4136"/>
                    <a:pt x="992" y="4788"/>
                  </a:cubicBezTo>
                  <a:cubicBezTo>
                    <a:pt x="893" y="5454"/>
                    <a:pt x="779" y="6077"/>
                    <a:pt x="666" y="6629"/>
                  </a:cubicBezTo>
                  <a:cubicBezTo>
                    <a:pt x="538" y="7196"/>
                    <a:pt x="425" y="7706"/>
                    <a:pt x="326" y="8131"/>
                  </a:cubicBezTo>
                  <a:lnTo>
                    <a:pt x="85" y="9136"/>
                  </a:lnTo>
                  <a:cubicBezTo>
                    <a:pt x="57" y="9250"/>
                    <a:pt x="43" y="9335"/>
                    <a:pt x="29" y="9406"/>
                  </a:cubicBezTo>
                  <a:lnTo>
                    <a:pt x="114" y="9136"/>
                  </a:lnTo>
                  <a:cubicBezTo>
                    <a:pt x="170" y="8896"/>
                    <a:pt x="255" y="8570"/>
                    <a:pt x="368" y="8131"/>
                  </a:cubicBezTo>
                  <a:cubicBezTo>
                    <a:pt x="482" y="7706"/>
                    <a:pt x="595" y="7210"/>
                    <a:pt x="723" y="6643"/>
                  </a:cubicBezTo>
                  <a:cubicBezTo>
                    <a:pt x="850" y="6091"/>
                    <a:pt x="978" y="5468"/>
                    <a:pt x="1063" y="4802"/>
                  </a:cubicBezTo>
                  <a:cubicBezTo>
                    <a:pt x="1148" y="4150"/>
                    <a:pt x="1218" y="3513"/>
                    <a:pt x="1247" y="2932"/>
                  </a:cubicBezTo>
                  <a:cubicBezTo>
                    <a:pt x="1261" y="2422"/>
                    <a:pt x="1261" y="1912"/>
                    <a:pt x="1233" y="1402"/>
                  </a:cubicBezTo>
                  <a:cubicBezTo>
                    <a:pt x="1218" y="1190"/>
                    <a:pt x="1204" y="992"/>
                    <a:pt x="1190" y="822"/>
                  </a:cubicBezTo>
                  <a:cubicBezTo>
                    <a:pt x="1176" y="737"/>
                    <a:pt x="1176" y="652"/>
                    <a:pt x="1162" y="581"/>
                  </a:cubicBezTo>
                  <a:cubicBezTo>
                    <a:pt x="1148" y="496"/>
                    <a:pt x="1148" y="439"/>
                    <a:pt x="1133" y="368"/>
                  </a:cubicBezTo>
                  <a:lnTo>
                    <a:pt x="1091" y="99"/>
                  </a:lnTo>
                  <a:cubicBezTo>
                    <a:pt x="1091" y="57"/>
                    <a:pt x="1077" y="28"/>
                    <a:pt x="1077" y="0"/>
                  </a:cubicBezTo>
                  <a:close/>
                  <a:moveTo>
                    <a:pt x="29" y="9406"/>
                  </a:moveTo>
                  <a:lnTo>
                    <a:pt x="29" y="9406"/>
                  </a:lnTo>
                  <a:cubicBezTo>
                    <a:pt x="14" y="9434"/>
                    <a:pt x="0" y="9462"/>
                    <a:pt x="0" y="9505"/>
                  </a:cubicBezTo>
                  <a:cubicBezTo>
                    <a:pt x="14" y="9476"/>
                    <a:pt x="29" y="9434"/>
                    <a:pt x="29" y="9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101813" y="3155995"/>
              <a:ext cx="83018" cy="310577"/>
            </a:xfrm>
            <a:custGeom>
              <a:avLst/>
              <a:gdLst/>
              <a:ahLst/>
              <a:cxnLst/>
              <a:rect l="l" t="t" r="r" b="b"/>
              <a:pathLst>
                <a:path w="2522" h="9435" extrusionOk="0">
                  <a:moveTo>
                    <a:pt x="1275" y="1"/>
                  </a:moveTo>
                  <a:cubicBezTo>
                    <a:pt x="1275" y="29"/>
                    <a:pt x="1261" y="57"/>
                    <a:pt x="1261" y="86"/>
                  </a:cubicBezTo>
                  <a:cubicBezTo>
                    <a:pt x="1275" y="57"/>
                    <a:pt x="1275" y="15"/>
                    <a:pt x="1275" y="1"/>
                  </a:cubicBezTo>
                  <a:close/>
                  <a:moveTo>
                    <a:pt x="1261" y="86"/>
                  </a:moveTo>
                  <a:lnTo>
                    <a:pt x="1261" y="86"/>
                  </a:lnTo>
                  <a:cubicBezTo>
                    <a:pt x="1247" y="171"/>
                    <a:pt x="1218" y="270"/>
                    <a:pt x="1204" y="411"/>
                  </a:cubicBezTo>
                  <a:lnTo>
                    <a:pt x="1006" y="1630"/>
                  </a:lnTo>
                  <a:cubicBezTo>
                    <a:pt x="836" y="2649"/>
                    <a:pt x="623" y="4066"/>
                    <a:pt x="368" y="5624"/>
                  </a:cubicBezTo>
                  <a:lnTo>
                    <a:pt x="0" y="8103"/>
                  </a:lnTo>
                  <a:lnTo>
                    <a:pt x="0" y="8131"/>
                  </a:lnTo>
                  <a:lnTo>
                    <a:pt x="28" y="8131"/>
                  </a:lnTo>
                  <a:cubicBezTo>
                    <a:pt x="453" y="8145"/>
                    <a:pt x="892" y="8188"/>
                    <a:pt x="1317" y="8273"/>
                  </a:cubicBezTo>
                  <a:cubicBezTo>
                    <a:pt x="1502" y="8301"/>
                    <a:pt x="1672" y="8358"/>
                    <a:pt x="1856" y="8415"/>
                  </a:cubicBezTo>
                  <a:cubicBezTo>
                    <a:pt x="1997" y="8471"/>
                    <a:pt x="2125" y="8556"/>
                    <a:pt x="2238" y="8655"/>
                  </a:cubicBezTo>
                  <a:cubicBezTo>
                    <a:pt x="2309" y="8754"/>
                    <a:pt x="2366" y="8868"/>
                    <a:pt x="2394" y="8995"/>
                  </a:cubicBezTo>
                  <a:lnTo>
                    <a:pt x="2465" y="9264"/>
                  </a:lnTo>
                  <a:cubicBezTo>
                    <a:pt x="2493" y="9335"/>
                    <a:pt x="2507" y="9392"/>
                    <a:pt x="2521" y="9434"/>
                  </a:cubicBezTo>
                  <a:cubicBezTo>
                    <a:pt x="2507" y="9378"/>
                    <a:pt x="2493" y="9321"/>
                    <a:pt x="2479" y="9264"/>
                  </a:cubicBezTo>
                  <a:cubicBezTo>
                    <a:pt x="2451" y="9179"/>
                    <a:pt x="2422" y="9094"/>
                    <a:pt x="2394" y="8981"/>
                  </a:cubicBezTo>
                  <a:lnTo>
                    <a:pt x="2351" y="8811"/>
                  </a:lnTo>
                  <a:cubicBezTo>
                    <a:pt x="2337" y="8740"/>
                    <a:pt x="2295" y="8684"/>
                    <a:pt x="2252" y="8627"/>
                  </a:cubicBezTo>
                  <a:cubicBezTo>
                    <a:pt x="2139" y="8528"/>
                    <a:pt x="1997" y="8429"/>
                    <a:pt x="1856" y="8386"/>
                  </a:cubicBezTo>
                  <a:cubicBezTo>
                    <a:pt x="1686" y="8315"/>
                    <a:pt x="1502" y="8259"/>
                    <a:pt x="1317" y="8230"/>
                  </a:cubicBezTo>
                  <a:cubicBezTo>
                    <a:pt x="904" y="8148"/>
                    <a:pt x="476" y="8092"/>
                    <a:pt x="49" y="8076"/>
                  </a:cubicBezTo>
                  <a:lnTo>
                    <a:pt x="49" y="8076"/>
                  </a:lnTo>
                  <a:cubicBezTo>
                    <a:pt x="161" y="7335"/>
                    <a:pt x="300" y="6500"/>
                    <a:pt x="439" y="5638"/>
                  </a:cubicBezTo>
                  <a:cubicBezTo>
                    <a:pt x="666" y="4080"/>
                    <a:pt x="878" y="2664"/>
                    <a:pt x="1048" y="1630"/>
                  </a:cubicBezTo>
                  <a:cubicBezTo>
                    <a:pt x="1119" y="1120"/>
                    <a:pt x="1176" y="709"/>
                    <a:pt x="1218" y="411"/>
                  </a:cubicBezTo>
                  <a:cubicBezTo>
                    <a:pt x="1232" y="284"/>
                    <a:pt x="1247" y="171"/>
                    <a:pt x="1261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995024" y="3422408"/>
              <a:ext cx="109122" cy="80549"/>
            </a:xfrm>
            <a:custGeom>
              <a:avLst/>
              <a:gdLst/>
              <a:ahLst/>
              <a:cxnLst/>
              <a:rect l="l" t="t" r="r" b="b"/>
              <a:pathLst>
                <a:path w="3315" h="2447" extrusionOk="0">
                  <a:moveTo>
                    <a:pt x="2946" y="1"/>
                  </a:moveTo>
                  <a:cubicBezTo>
                    <a:pt x="2851" y="1"/>
                    <a:pt x="2755" y="7"/>
                    <a:pt x="2663" y="24"/>
                  </a:cubicBezTo>
                  <a:cubicBezTo>
                    <a:pt x="1587" y="137"/>
                    <a:pt x="652" y="817"/>
                    <a:pt x="199" y="1809"/>
                  </a:cubicBezTo>
                  <a:cubicBezTo>
                    <a:pt x="128" y="1965"/>
                    <a:pt x="71" y="2106"/>
                    <a:pt x="29" y="2262"/>
                  </a:cubicBezTo>
                  <a:cubicBezTo>
                    <a:pt x="14" y="2319"/>
                    <a:pt x="0" y="2390"/>
                    <a:pt x="0" y="2446"/>
                  </a:cubicBezTo>
                  <a:cubicBezTo>
                    <a:pt x="71" y="2234"/>
                    <a:pt x="142" y="2035"/>
                    <a:pt x="241" y="1837"/>
                  </a:cubicBezTo>
                  <a:cubicBezTo>
                    <a:pt x="709" y="874"/>
                    <a:pt x="1615" y="208"/>
                    <a:pt x="2677" y="67"/>
                  </a:cubicBezTo>
                  <a:cubicBezTo>
                    <a:pt x="2890" y="38"/>
                    <a:pt x="3102" y="24"/>
                    <a:pt x="3315" y="24"/>
                  </a:cubicBezTo>
                  <a:cubicBezTo>
                    <a:pt x="3275" y="14"/>
                    <a:pt x="3235" y="4"/>
                    <a:pt x="3195" y="4"/>
                  </a:cubicBezTo>
                  <a:cubicBezTo>
                    <a:pt x="3178" y="4"/>
                    <a:pt x="3162" y="6"/>
                    <a:pt x="3145" y="10"/>
                  </a:cubicBezTo>
                  <a:cubicBezTo>
                    <a:pt x="3080" y="4"/>
                    <a:pt x="3013" y="1"/>
                    <a:pt x="29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027186" y="3389719"/>
              <a:ext cx="76500" cy="32095"/>
            </a:xfrm>
            <a:custGeom>
              <a:avLst/>
              <a:gdLst/>
              <a:ahLst/>
              <a:cxnLst/>
              <a:rect l="l" t="t" r="r" b="b"/>
              <a:pathLst>
                <a:path w="2324" h="975" extrusionOk="0">
                  <a:moveTo>
                    <a:pt x="45" y="1"/>
                  </a:moveTo>
                  <a:cubicBezTo>
                    <a:pt x="29" y="1"/>
                    <a:pt x="15" y="4"/>
                    <a:pt x="1" y="11"/>
                  </a:cubicBezTo>
                  <a:cubicBezTo>
                    <a:pt x="1" y="26"/>
                    <a:pt x="142" y="26"/>
                    <a:pt x="369" y="68"/>
                  </a:cubicBezTo>
                  <a:cubicBezTo>
                    <a:pt x="964" y="153"/>
                    <a:pt x="1531" y="380"/>
                    <a:pt x="2012" y="748"/>
                  </a:cubicBezTo>
                  <a:cubicBezTo>
                    <a:pt x="2196" y="875"/>
                    <a:pt x="2310" y="975"/>
                    <a:pt x="2310" y="975"/>
                  </a:cubicBezTo>
                  <a:cubicBezTo>
                    <a:pt x="2324" y="960"/>
                    <a:pt x="2295" y="946"/>
                    <a:pt x="2253" y="890"/>
                  </a:cubicBezTo>
                  <a:cubicBezTo>
                    <a:pt x="2182" y="819"/>
                    <a:pt x="2111" y="762"/>
                    <a:pt x="2040" y="705"/>
                  </a:cubicBezTo>
                  <a:cubicBezTo>
                    <a:pt x="1814" y="507"/>
                    <a:pt x="1545" y="351"/>
                    <a:pt x="1261" y="238"/>
                  </a:cubicBezTo>
                  <a:cubicBezTo>
                    <a:pt x="978" y="125"/>
                    <a:pt x="681" y="54"/>
                    <a:pt x="369" y="11"/>
                  </a:cubicBezTo>
                  <a:cubicBezTo>
                    <a:pt x="312" y="11"/>
                    <a:pt x="249" y="5"/>
                    <a:pt x="189" y="5"/>
                  </a:cubicBezTo>
                  <a:cubicBezTo>
                    <a:pt x="158" y="5"/>
                    <a:pt x="128" y="7"/>
                    <a:pt x="100" y="11"/>
                  </a:cubicBezTo>
                  <a:cubicBezTo>
                    <a:pt x="79" y="4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129301" y="2950350"/>
              <a:ext cx="41542" cy="145989"/>
            </a:xfrm>
            <a:custGeom>
              <a:avLst/>
              <a:gdLst/>
              <a:ahLst/>
              <a:cxnLst/>
              <a:rect l="l" t="t" r="r" b="b"/>
              <a:pathLst>
                <a:path w="1262" h="4435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7"/>
                    <a:pt x="57" y="114"/>
                    <a:pt x="86" y="157"/>
                  </a:cubicBezTo>
                  <a:cubicBezTo>
                    <a:pt x="157" y="256"/>
                    <a:pt x="227" y="412"/>
                    <a:pt x="327" y="596"/>
                  </a:cubicBezTo>
                  <a:cubicBezTo>
                    <a:pt x="582" y="1091"/>
                    <a:pt x="780" y="1601"/>
                    <a:pt x="936" y="2126"/>
                  </a:cubicBezTo>
                  <a:cubicBezTo>
                    <a:pt x="1077" y="2664"/>
                    <a:pt x="1177" y="3202"/>
                    <a:pt x="1219" y="3754"/>
                  </a:cubicBezTo>
                  <a:cubicBezTo>
                    <a:pt x="1233" y="3967"/>
                    <a:pt x="1233" y="4137"/>
                    <a:pt x="1233" y="4250"/>
                  </a:cubicBezTo>
                  <a:cubicBezTo>
                    <a:pt x="1233" y="4307"/>
                    <a:pt x="1233" y="4378"/>
                    <a:pt x="1247" y="4434"/>
                  </a:cubicBezTo>
                  <a:cubicBezTo>
                    <a:pt x="1247" y="4378"/>
                    <a:pt x="1262" y="4307"/>
                    <a:pt x="1262" y="4250"/>
                  </a:cubicBezTo>
                  <a:lnTo>
                    <a:pt x="1262" y="3754"/>
                  </a:lnTo>
                  <a:cubicBezTo>
                    <a:pt x="1233" y="3202"/>
                    <a:pt x="1148" y="2650"/>
                    <a:pt x="992" y="2111"/>
                  </a:cubicBezTo>
                  <a:cubicBezTo>
                    <a:pt x="851" y="1573"/>
                    <a:pt x="638" y="1063"/>
                    <a:pt x="369" y="582"/>
                  </a:cubicBezTo>
                  <a:cubicBezTo>
                    <a:pt x="270" y="383"/>
                    <a:pt x="171" y="242"/>
                    <a:pt x="114" y="142"/>
                  </a:cubicBezTo>
                  <a:cubicBezTo>
                    <a:pt x="72" y="100"/>
                    <a:pt x="43" y="4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2650179" y="3131273"/>
              <a:ext cx="36868" cy="199612"/>
            </a:xfrm>
            <a:custGeom>
              <a:avLst/>
              <a:gdLst/>
              <a:ahLst/>
              <a:cxnLst/>
              <a:rect l="l" t="t" r="r" b="b"/>
              <a:pathLst>
                <a:path w="1120" h="6064" extrusionOk="0">
                  <a:moveTo>
                    <a:pt x="184" y="1"/>
                  </a:moveTo>
                  <a:lnTo>
                    <a:pt x="184" y="1"/>
                  </a:lnTo>
                  <a:cubicBezTo>
                    <a:pt x="482" y="2012"/>
                    <a:pt x="425" y="4066"/>
                    <a:pt x="0" y="6063"/>
                  </a:cubicBezTo>
                  <a:lnTo>
                    <a:pt x="28" y="6063"/>
                  </a:lnTo>
                  <a:cubicBezTo>
                    <a:pt x="1105" y="4250"/>
                    <a:pt x="1119" y="1899"/>
                    <a:pt x="184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2246822" y="3349986"/>
              <a:ext cx="162283" cy="82162"/>
            </a:xfrm>
            <a:custGeom>
              <a:avLst/>
              <a:gdLst/>
              <a:ahLst/>
              <a:cxnLst/>
              <a:rect l="l" t="t" r="r" b="b"/>
              <a:pathLst>
                <a:path w="4930" h="2496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377" y="708"/>
                    <a:pt x="3598" y="1218"/>
                    <a:pt x="2734" y="1487"/>
                  </a:cubicBezTo>
                  <a:cubicBezTo>
                    <a:pt x="2308" y="1607"/>
                    <a:pt x="1792" y="1679"/>
                    <a:pt x="1282" y="1679"/>
                  </a:cubicBezTo>
                  <a:cubicBezTo>
                    <a:pt x="826" y="1679"/>
                    <a:pt x="375" y="1621"/>
                    <a:pt x="0" y="1487"/>
                  </a:cubicBezTo>
                  <a:lnTo>
                    <a:pt x="0" y="1487"/>
                  </a:lnTo>
                  <a:cubicBezTo>
                    <a:pt x="474" y="2155"/>
                    <a:pt x="1284" y="2496"/>
                    <a:pt x="2100" y="2496"/>
                  </a:cubicBezTo>
                  <a:cubicBezTo>
                    <a:pt x="2357" y="2496"/>
                    <a:pt x="2614" y="2462"/>
                    <a:pt x="2862" y="2394"/>
                  </a:cubicBezTo>
                  <a:cubicBezTo>
                    <a:pt x="3896" y="2111"/>
                    <a:pt x="4859" y="1063"/>
                    <a:pt x="493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2239810" y="3301957"/>
              <a:ext cx="195892" cy="104316"/>
            </a:xfrm>
            <a:custGeom>
              <a:avLst/>
              <a:gdLst/>
              <a:ahLst/>
              <a:cxnLst/>
              <a:rect l="l" t="t" r="r" b="b"/>
              <a:pathLst>
                <a:path w="5951" h="3169" extrusionOk="0">
                  <a:moveTo>
                    <a:pt x="5950" y="0"/>
                  </a:moveTo>
                  <a:cubicBezTo>
                    <a:pt x="5936" y="0"/>
                    <a:pt x="5908" y="99"/>
                    <a:pt x="5823" y="269"/>
                  </a:cubicBezTo>
                  <a:cubicBezTo>
                    <a:pt x="5724" y="496"/>
                    <a:pt x="5596" y="737"/>
                    <a:pt x="5454" y="949"/>
                  </a:cubicBezTo>
                  <a:cubicBezTo>
                    <a:pt x="4597" y="2320"/>
                    <a:pt x="3108" y="3112"/>
                    <a:pt x="1546" y="3112"/>
                  </a:cubicBezTo>
                  <a:cubicBezTo>
                    <a:pt x="1123" y="3112"/>
                    <a:pt x="693" y="3053"/>
                    <a:pt x="270" y="2932"/>
                  </a:cubicBezTo>
                  <a:cubicBezTo>
                    <a:pt x="100" y="2876"/>
                    <a:pt x="1" y="2847"/>
                    <a:pt x="1" y="2847"/>
                  </a:cubicBezTo>
                  <a:lnTo>
                    <a:pt x="1" y="2847"/>
                  </a:lnTo>
                  <a:cubicBezTo>
                    <a:pt x="15" y="2861"/>
                    <a:pt x="43" y="2876"/>
                    <a:pt x="58" y="2876"/>
                  </a:cubicBezTo>
                  <a:cubicBezTo>
                    <a:pt x="128" y="2904"/>
                    <a:pt x="199" y="2932"/>
                    <a:pt x="270" y="2946"/>
                  </a:cubicBezTo>
                  <a:cubicBezTo>
                    <a:pt x="511" y="3031"/>
                    <a:pt x="780" y="3102"/>
                    <a:pt x="1035" y="3131"/>
                  </a:cubicBezTo>
                  <a:cubicBezTo>
                    <a:pt x="1231" y="3156"/>
                    <a:pt x="1428" y="3169"/>
                    <a:pt x="1623" y="3169"/>
                  </a:cubicBezTo>
                  <a:cubicBezTo>
                    <a:pt x="2302" y="3169"/>
                    <a:pt x="2969" y="3017"/>
                    <a:pt x="3585" y="2720"/>
                  </a:cubicBezTo>
                  <a:cubicBezTo>
                    <a:pt x="4024" y="2507"/>
                    <a:pt x="4420" y="2238"/>
                    <a:pt x="4760" y="1898"/>
                  </a:cubicBezTo>
                  <a:cubicBezTo>
                    <a:pt x="5044" y="1629"/>
                    <a:pt x="5299" y="1318"/>
                    <a:pt x="5497" y="992"/>
                  </a:cubicBezTo>
                  <a:cubicBezTo>
                    <a:pt x="5639" y="765"/>
                    <a:pt x="5752" y="524"/>
                    <a:pt x="5851" y="283"/>
                  </a:cubicBezTo>
                  <a:cubicBezTo>
                    <a:pt x="5894" y="198"/>
                    <a:pt x="5908" y="128"/>
                    <a:pt x="5922" y="85"/>
                  </a:cubicBezTo>
                  <a:cubicBezTo>
                    <a:pt x="5936" y="57"/>
                    <a:pt x="5936" y="28"/>
                    <a:pt x="5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1987551" y="3599906"/>
              <a:ext cx="149248" cy="16064"/>
            </a:xfrm>
            <a:custGeom>
              <a:avLst/>
              <a:gdLst/>
              <a:ahLst/>
              <a:cxnLst/>
              <a:rect l="l" t="t" r="r" b="b"/>
              <a:pathLst>
                <a:path w="4534" h="488" extrusionOk="0">
                  <a:moveTo>
                    <a:pt x="4533" y="1"/>
                  </a:moveTo>
                  <a:lnTo>
                    <a:pt x="4533" y="1"/>
                  </a:lnTo>
                  <a:cubicBezTo>
                    <a:pt x="4349" y="128"/>
                    <a:pt x="4151" y="241"/>
                    <a:pt x="3939" y="312"/>
                  </a:cubicBezTo>
                  <a:cubicBezTo>
                    <a:pt x="3698" y="383"/>
                    <a:pt x="3457" y="426"/>
                    <a:pt x="3216" y="426"/>
                  </a:cubicBezTo>
                  <a:cubicBezTo>
                    <a:pt x="2904" y="426"/>
                    <a:pt x="2607" y="426"/>
                    <a:pt x="2310" y="383"/>
                  </a:cubicBezTo>
                  <a:cubicBezTo>
                    <a:pt x="1672" y="341"/>
                    <a:pt x="1091" y="241"/>
                    <a:pt x="681" y="185"/>
                  </a:cubicBezTo>
                  <a:lnTo>
                    <a:pt x="185" y="114"/>
                  </a:lnTo>
                  <a:cubicBezTo>
                    <a:pt x="128" y="100"/>
                    <a:pt x="71" y="100"/>
                    <a:pt x="1" y="100"/>
                  </a:cubicBezTo>
                  <a:cubicBezTo>
                    <a:pt x="57" y="114"/>
                    <a:pt x="128" y="128"/>
                    <a:pt x="185" y="142"/>
                  </a:cubicBezTo>
                  <a:cubicBezTo>
                    <a:pt x="298" y="156"/>
                    <a:pt x="468" y="199"/>
                    <a:pt x="681" y="227"/>
                  </a:cubicBezTo>
                  <a:cubicBezTo>
                    <a:pt x="1091" y="312"/>
                    <a:pt x="1672" y="397"/>
                    <a:pt x="2310" y="454"/>
                  </a:cubicBezTo>
                  <a:cubicBezTo>
                    <a:pt x="2527" y="475"/>
                    <a:pt x="2753" y="488"/>
                    <a:pt x="2974" y="488"/>
                  </a:cubicBezTo>
                  <a:cubicBezTo>
                    <a:pt x="3056" y="488"/>
                    <a:pt x="3136" y="486"/>
                    <a:pt x="3216" y="482"/>
                  </a:cubicBezTo>
                  <a:cubicBezTo>
                    <a:pt x="3471" y="482"/>
                    <a:pt x="3712" y="440"/>
                    <a:pt x="3953" y="355"/>
                  </a:cubicBezTo>
                  <a:cubicBezTo>
                    <a:pt x="4109" y="298"/>
                    <a:pt x="4264" y="213"/>
                    <a:pt x="4392" y="114"/>
                  </a:cubicBezTo>
                  <a:cubicBezTo>
                    <a:pt x="4434" y="100"/>
                    <a:pt x="4463" y="57"/>
                    <a:pt x="4505" y="29"/>
                  </a:cubicBezTo>
                  <a:lnTo>
                    <a:pt x="45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440814" y="2464467"/>
              <a:ext cx="300767" cy="485895"/>
            </a:xfrm>
            <a:custGeom>
              <a:avLst/>
              <a:gdLst/>
              <a:ahLst/>
              <a:cxnLst/>
              <a:rect l="l" t="t" r="r" b="b"/>
              <a:pathLst>
                <a:path w="9137" h="14761" extrusionOk="0">
                  <a:moveTo>
                    <a:pt x="5878" y="1"/>
                  </a:moveTo>
                  <a:lnTo>
                    <a:pt x="5354" y="511"/>
                  </a:lnTo>
                  <a:cubicBezTo>
                    <a:pt x="3230" y="4010"/>
                    <a:pt x="637" y="9718"/>
                    <a:pt x="0" y="13769"/>
                  </a:cubicBezTo>
                  <a:cubicBezTo>
                    <a:pt x="2351" y="14308"/>
                    <a:pt x="6502" y="14548"/>
                    <a:pt x="8853" y="14761"/>
                  </a:cubicBezTo>
                  <a:cubicBezTo>
                    <a:pt x="9136" y="13698"/>
                    <a:pt x="8782" y="9761"/>
                    <a:pt x="8258" y="8797"/>
                  </a:cubicBezTo>
                  <a:cubicBezTo>
                    <a:pt x="8003" y="8316"/>
                    <a:pt x="7550" y="7919"/>
                    <a:pt x="7550" y="7353"/>
                  </a:cubicBezTo>
                  <a:cubicBezTo>
                    <a:pt x="7550" y="6786"/>
                    <a:pt x="8060" y="6333"/>
                    <a:pt x="8117" y="5780"/>
                  </a:cubicBezTo>
                  <a:cubicBezTo>
                    <a:pt x="8173" y="5185"/>
                    <a:pt x="7720" y="4675"/>
                    <a:pt x="7465" y="4151"/>
                  </a:cubicBezTo>
                  <a:cubicBezTo>
                    <a:pt x="7139" y="3443"/>
                    <a:pt x="7153" y="2650"/>
                    <a:pt x="7040" y="1885"/>
                  </a:cubicBezTo>
                  <a:cubicBezTo>
                    <a:pt x="6927" y="1120"/>
                    <a:pt x="6587" y="298"/>
                    <a:pt x="5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2507936" y="300351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2285041" y="2414233"/>
              <a:ext cx="372132" cy="621976"/>
            </a:xfrm>
            <a:custGeom>
              <a:avLst/>
              <a:gdLst/>
              <a:ahLst/>
              <a:cxnLst/>
              <a:rect l="l" t="t" r="r" b="b"/>
              <a:pathLst>
                <a:path w="11305" h="18895" extrusionOk="0">
                  <a:moveTo>
                    <a:pt x="5875" y="1"/>
                  </a:moveTo>
                  <a:cubicBezTo>
                    <a:pt x="3199" y="1"/>
                    <a:pt x="932" y="2021"/>
                    <a:pt x="709" y="4686"/>
                  </a:cubicBezTo>
                  <a:lnTo>
                    <a:pt x="15" y="16301"/>
                  </a:lnTo>
                  <a:cubicBezTo>
                    <a:pt x="1" y="16528"/>
                    <a:pt x="58" y="16740"/>
                    <a:pt x="185" y="16924"/>
                  </a:cubicBezTo>
                  <a:cubicBezTo>
                    <a:pt x="865" y="17930"/>
                    <a:pt x="2112" y="18695"/>
                    <a:pt x="3216" y="18865"/>
                  </a:cubicBezTo>
                  <a:cubicBezTo>
                    <a:pt x="3399" y="18885"/>
                    <a:pt x="3582" y="18894"/>
                    <a:pt x="3765" y="18894"/>
                  </a:cubicBezTo>
                  <a:cubicBezTo>
                    <a:pt x="4635" y="18894"/>
                    <a:pt x="5504" y="18672"/>
                    <a:pt x="6276" y="18227"/>
                  </a:cubicBezTo>
                  <a:cubicBezTo>
                    <a:pt x="6573" y="18057"/>
                    <a:pt x="6772" y="17732"/>
                    <a:pt x="6772" y="17377"/>
                  </a:cubicBezTo>
                  <a:lnTo>
                    <a:pt x="6828" y="14785"/>
                  </a:lnTo>
                  <a:cubicBezTo>
                    <a:pt x="6814" y="14771"/>
                    <a:pt x="6828" y="14771"/>
                    <a:pt x="6843" y="14771"/>
                  </a:cubicBezTo>
                  <a:cubicBezTo>
                    <a:pt x="6931" y="14776"/>
                    <a:pt x="7019" y="14780"/>
                    <a:pt x="7107" y="14780"/>
                  </a:cubicBezTo>
                  <a:cubicBezTo>
                    <a:pt x="7260" y="14780"/>
                    <a:pt x="7412" y="14770"/>
                    <a:pt x="7565" y="14743"/>
                  </a:cubicBezTo>
                  <a:cubicBezTo>
                    <a:pt x="8259" y="14587"/>
                    <a:pt x="10016" y="13907"/>
                    <a:pt x="10596" y="11329"/>
                  </a:cubicBezTo>
                  <a:cubicBezTo>
                    <a:pt x="10795" y="10465"/>
                    <a:pt x="10993" y="8057"/>
                    <a:pt x="11135" y="5635"/>
                  </a:cubicBezTo>
                  <a:cubicBezTo>
                    <a:pt x="11305" y="2887"/>
                    <a:pt x="9307" y="380"/>
                    <a:pt x="6517" y="40"/>
                  </a:cubicBezTo>
                  <a:cubicBezTo>
                    <a:pt x="6301" y="14"/>
                    <a:pt x="6087" y="1"/>
                    <a:pt x="5875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2525185" y="2600620"/>
              <a:ext cx="40159" cy="125942"/>
            </a:xfrm>
            <a:custGeom>
              <a:avLst/>
              <a:gdLst/>
              <a:ahLst/>
              <a:cxnLst/>
              <a:rect l="l" t="t" r="r" b="b"/>
              <a:pathLst>
                <a:path w="1220" h="3826" extrusionOk="0"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1" y="15"/>
                    <a:pt x="284" y="1063"/>
                    <a:pt x="681" y="2338"/>
                  </a:cubicBezTo>
                  <a:cubicBezTo>
                    <a:pt x="780" y="2664"/>
                    <a:pt x="879" y="2962"/>
                    <a:pt x="978" y="3245"/>
                  </a:cubicBezTo>
                  <a:cubicBezTo>
                    <a:pt x="1021" y="3358"/>
                    <a:pt x="1049" y="3471"/>
                    <a:pt x="1021" y="3599"/>
                  </a:cubicBezTo>
                  <a:cubicBezTo>
                    <a:pt x="1007" y="3670"/>
                    <a:pt x="893" y="3698"/>
                    <a:pt x="780" y="3698"/>
                  </a:cubicBezTo>
                  <a:cubicBezTo>
                    <a:pt x="313" y="3726"/>
                    <a:pt x="15" y="3755"/>
                    <a:pt x="15" y="3769"/>
                  </a:cubicBezTo>
                  <a:cubicBezTo>
                    <a:pt x="15" y="3797"/>
                    <a:pt x="313" y="3811"/>
                    <a:pt x="780" y="3826"/>
                  </a:cubicBezTo>
                  <a:cubicBezTo>
                    <a:pt x="837" y="3826"/>
                    <a:pt x="907" y="3811"/>
                    <a:pt x="978" y="3811"/>
                  </a:cubicBezTo>
                  <a:cubicBezTo>
                    <a:pt x="1063" y="3783"/>
                    <a:pt x="1134" y="3726"/>
                    <a:pt x="1177" y="3656"/>
                  </a:cubicBezTo>
                  <a:cubicBezTo>
                    <a:pt x="1219" y="3500"/>
                    <a:pt x="1205" y="3344"/>
                    <a:pt x="1148" y="3202"/>
                  </a:cubicBezTo>
                  <a:cubicBezTo>
                    <a:pt x="1063" y="2905"/>
                    <a:pt x="964" y="2607"/>
                    <a:pt x="865" y="2296"/>
                  </a:cubicBezTo>
                  <a:cubicBezTo>
                    <a:pt x="471" y="1016"/>
                    <a:pt x="105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2573214" y="2615960"/>
              <a:ext cx="54149" cy="16228"/>
            </a:xfrm>
            <a:custGeom>
              <a:avLst/>
              <a:gdLst/>
              <a:ahLst/>
              <a:cxnLst/>
              <a:rect l="l" t="t" r="r" b="b"/>
              <a:pathLst>
                <a:path w="1645" h="493" extrusionOk="0">
                  <a:moveTo>
                    <a:pt x="790" y="1"/>
                  </a:moveTo>
                  <a:cubicBezTo>
                    <a:pt x="572" y="1"/>
                    <a:pt x="368" y="70"/>
                    <a:pt x="199" y="187"/>
                  </a:cubicBezTo>
                  <a:cubicBezTo>
                    <a:pt x="58" y="300"/>
                    <a:pt x="1" y="399"/>
                    <a:pt x="15" y="427"/>
                  </a:cubicBezTo>
                  <a:cubicBezTo>
                    <a:pt x="21" y="434"/>
                    <a:pt x="31" y="437"/>
                    <a:pt x="43" y="437"/>
                  </a:cubicBezTo>
                  <a:cubicBezTo>
                    <a:pt x="139" y="437"/>
                    <a:pt x="413" y="271"/>
                    <a:pt x="783" y="271"/>
                  </a:cubicBezTo>
                  <a:cubicBezTo>
                    <a:pt x="796" y="271"/>
                    <a:pt x="809" y="271"/>
                    <a:pt x="822" y="272"/>
                  </a:cubicBezTo>
                  <a:cubicBezTo>
                    <a:pt x="1218" y="284"/>
                    <a:pt x="1510" y="492"/>
                    <a:pt x="1595" y="492"/>
                  </a:cubicBezTo>
                  <a:cubicBezTo>
                    <a:pt x="1605" y="492"/>
                    <a:pt x="1611" y="490"/>
                    <a:pt x="1616" y="484"/>
                  </a:cubicBezTo>
                  <a:cubicBezTo>
                    <a:pt x="1644" y="456"/>
                    <a:pt x="1616" y="357"/>
                    <a:pt x="1474" y="243"/>
                  </a:cubicBezTo>
                  <a:cubicBezTo>
                    <a:pt x="1304" y="87"/>
                    <a:pt x="1077" y="3"/>
                    <a:pt x="851" y="3"/>
                  </a:cubicBezTo>
                  <a:cubicBezTo>
                    <a:pt x="830" y="1"/>
                    <a:pt x="810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2422149" y="2616750"/>
              <a:ext cx="59251" cy="19125"/>
            </a:xfrm>
            <a:custGeom>
              <a:avLst/>
              <a:gdLst/>
              <a:ahLst/>
              <a:cxnLst/>
              <a:rect l="l" t="t" r="r" b="b"/>
              <a:pathLst>
                <a:path w="1800" h="581" extrusionOk="0">
                  <a:moveTo>
                    <a:pt x="837" y="1"/>
                  </a:moveTo>
                  <a:cubicBezTo>
                    <a:pt x="620" y="1"/>
                    <a:pt x="408" y="68"/>
                    <a:pt x="227" y="177"/>
                  </a:cubicBezTo>
                  <a:cubicBezTo>
                    <a:pt x="57" y="276"/>
                    <a:pt x="0" y="375"/>
                    <a:pt x="15" y="403"/>
                  </a:cubicBezTo>
                  <a:cubicBezTo>
                    <a:pt x="23" y="414"/>
                    <a:pt x="37" y="418"/>
                    <a:pt x="58" y="418"/>
                  </a:cubicBezTo>
                  <a:cubicBezTo>
                    <a:pt x="171" y="418"/>
                    <a:pt x="462" y="288"/>
                    <a:pt x="831" y="288"/>
                  </a:cubicBezTo>
                  <a:cubicBezTo>
                    <a:pt x="861" y="288"/>
                    <a:pt x="891" y="288"/>
                    <a:pt x="921" y="290"/>
                  </a:cubicBezTo>
                  <a:cubicBezTo>
                    <a:pt x="1348" y="329"/>
                    <a:pt x="1657" y="581"/>
                    <a:pt x="1750" y="581"/>
                  </a:cubicBezTo>
                  <a:cubicBezTo>
                    <a:pt x="1759" y="581"/>
                    <a:pt x="1766" y="578"/>
                    <a:pt x="1771" y="573"/>
                  </a:cubicBezTo>
                  <a:cubicBezTo>
                    <a:pt x="1799" y="545"/>
                    <a:pt x="1771" y="432"/>
                    <a:pt x="1615" y="304"/>
                  </a:cubicBezTo>
                  <a:cubicBezTo>
                    <a:pt x="1431" y="134"/>
                    <a:pt x="1190" y="35"/>
                    <a:pt x="949" y="7"/>
                  </a:cubicBezTo>
                  <a:cubicBezTo>
                    <a:pt x="912" y="3"/>
                    <a:pt x="874" y="1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381099" y="2852450"/>
              <a:ext cx="128740" cy="75151"/>
            </a:xfrm>
            <a:custGeom>
              <a:avLst/>
              <a:gdLst/>
              <a:ahLst/>
              <a:cxnLst/>
              <a:rect l="l" t="t" r="r" b="b"/>
              <a:pathLst>
                <a:path w="3911" h="2283" extrusionOk="0">
                  <a:moveTo>
                    <a:pt x="1" y="0"/>
                  </a:moveTo>
                  <a:cubicBezTo>
                    <a:pt x="1" y="0"/>
                    <a:pt x="523" y="2282"/>
                    <a:pt x="3749" y="2282"/>
                  </a:cubicBezTo>
                  <a:cubicBezTo>
                    <a:pt x="3797" y="2282"/>
                    <a:pt x="3846" y="2282"/>
                    <a:pt x="3896" y="2281"/>
                  </a:cubicBezTo>
                  <a:lnTo>
                    <a:pt x="3910" y="1445"/>
                  </a:lnTo>
                  <a:lnTo>
                    <a:pt x="3910" y="1445"/>
                  </a:lnTo>
                  <a:cubicBezTo>
                    <a:pt x="3910" y="1445"/>
                    <a:pt x="3910" y="1445"/>
                    <a:pt x="3909" y="1445"/>
                  </a:cubicBezTo>
                  <a:cubicBezTo>
                    <a:pt x="3843" y="1445"/>
                    <a:pt x="2099" y="14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505475" y="2774553"/>
              <a:ext cx="48520" cy="32391"/>
            </a:xfrm>
            <a:custGeom>
              <a:avLst/>
              <a:gdLst/>
              <a:ahLst/>
              <a:cxnLst/>
              <a:rect l="l" t="t" r="r" b="b"/>
              <a:pathLst>
                <a:path w="1474" h="984" extrusionOk="0">
                  <a:moveTo>
                    <a:pt x="734" y="0"/>
                  </a:moveTo>
                  <a:cubicBezTo>
                    <a:pt x="721" y="0"/>
                    <a:pt x="708" y="1"/>
                    <a:pt x="695" y="1"/>
                  </a:cubicBezTo>
                  <a:cubicBezTo>
                    <a:pt x="482" y="16"/>
                    <a:pt x="298" y="101"/>
                    <a:pt x="156" y="242"/>
                  </a:cubicBezTo>
                  <a:cubicBezTo>
                    <a:pt x="29" y="384"/>
                    <a:pt x="1" y="596"/>
                    <a:pt x="86" y="780"/>
                  </a:cubicBezTo>
                  <a:cubicBezTo>
                    <a:pt x="195" y="912"/>
                    <a:pt x="363" y="984"/>
                    <a:pt x="532" y="984"/>
                  </a:cubicBezTo>
                  <a:cubicBezTo>
                    <a:pt x="582" y="984"/>
                    <a:pt x="632" y="977"/>
                    <a:pt x="680" y="965"/>
                  </a:cubicBezTo>
                  <a:cubicBezTo>
                    <a:pt x="907" y="908"/>
                    <a:pt x="1105" y="795"/>
                    <a:pt x="1290" y="667"/>
                  </a:cubicBezTo>
                  <a:cubicBezTo>
                    <a:pt x="1346" y="625"/>
                    <a:pt x="1389" y="582"/>
                    <a:pt x="1431" y="540"/>
                  </a:cubicBezTo>
                  <a:cubicBezTo>
                    <a:pt x="1460" y="483"/>
                    <a:pt x="1474" y="426"/>
                    <a:pt x="1445" y="370"/>
                  </a:cubicBezTo>
                  <a:lnTo>
                    <a:pt x="1417" y="355"/>
                  </a:lnTo>
                  <a:cubicBezTo>
                    <a:pt x="1255" y="139"/>
                    <a:pt x="1002" y="0"/>
                    <a:pt x="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 rot="-1839441">
              <a:off x="2512486" y="2766967"/>
              <a:ext cx="48520" cy="44867"/>
            </a:xfrm>
            <a:custGeom>
              <a:avLst/>
              <a:gdLst/>
              <a:ahLst/>
              <a:cxnLst/>
              <a:rect l="l" t="t" r="r" b="b"/>
              <a:pathLst>
                <a:path w="1474" h="1363" extrusionOk="0">
                  <a:moveTo>
                    <a:pt x="99" y="1"/>
                  </a:moveTo>
                  <a:cubicBezTo>
                    <a:pt x="57" y="1"/>
                    <a:pt x="0" y="114"/>
                    <a:pt x="0" y="312"/>
                  </a:cubicBezTo>
                  <a:cubicBezTo>
                    <a:pt x="14" y="596"/>
                    <a:pt x="142" y="850"/>
                    <a:pt x="340" y="1035"/>
                  </a:cubicBezTo>
                  <a:cubicBezTo>
                    <a:pt x="552" y="1233"/>
                    <a:pt x="836" y="1346"/>
                    <a:pt x="1119" y="1360"/>
                  </a:cubicBezTo>
                  <a:cubicBezTo>
                    <a:pt x="1145" y="1362"/>
                    <a:pt x="1170" y="1363"/>
                    <a:pt x="1193" y="1363"/>
                  </a:cubicBezTo>
                  <a:cubicBezTo>
                    <a:pt x="1383" y="1363"/>
                    <a:pt x="1473" y="1315"/>
                    <a:pt x="1473" y="1290"/>
                  </a:cubicBezTo>
                  <a:cubicBezTo>
                    <a:pt x="1473" y="1219"/>
                    <a:pt x="949" y="1233"/>
                    <a:pt x="538" y="865"/>
                  </a:cubicBezTo>
                  <a:cubicBezTo>
                    <a:pt x="142" y="482"/>
                    <a:pt x="170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412833" y="2562730"/>
              <a:ext cx="70904" cy="17644"/>
            </a:xfrm>
            <a:custGeom>
              <a:avLst/>
              <a:gdLst/>
              <a:ahLst/>
              <a:cxnLst/>
              <a:rect l="l" t="t" r="r" b="b"/>
              <a:pathLst>
                <a:path w="2154" h="536" extrusionOk="0">
                  <a:moveTo>
                    <a:pt x="1105" y="1"/>
                  </a:moveTo>
                  <a:cubicBezTo>
                    <a:pt x="818" y="1"/>
                    <a:pt x="532" y="68"/>
                    <a:pt x="269" y="203"/>
                  </a:cubicBezTo>
                  <a:cubicBezTo>
                    <a:pt x="85" y="316"/>
                    <a:pt x="0" y="430"/>
                    <a:pt x="28" y="486"/>
                  </a:cubicBezTo>
                  <a:cubicBezTo>
                    <a:pt x="51" y="523"/>
                    <a:pt x="112" y="536"/>
                    <a:pt x="201" y="536"/>
                  </a:cubicBezTo>
                  <a:cubicBezTo>
                    <a:pt x="391" y="536"/>
                    <a:pt x="711" y="477"/>
                    <a:pt x="1077" y="458"/>
                  </a:cubicBezTo>
                  <a:cubicBezTo>
                    <a:pt x="1120" y="457"/>
                    <a:pt x="1164" y="456"/>
                    <a:pt x="1206" y="456"/>
                  </a:cubicBezTo>
                  <a:cubicBezTo>
                    <a:pt x="1469" y="456"/>
                    <a:pt x="1705" y="475"/>
                    <a:pt x="1872" y="475"/>
                  </a:cubicBezTo>
                  <a:cubicBezTo>
                    <a:pt x="2010" y="475"/>
                    <a:pt x="2101" y="462"/>
                    <a:pt x="2125" y="415"/>
                  </a:cubicBezTo>
                  <a:cubicBezTo>
                    <a:pt x="2153" y="359"/>
                    <a:pt x="2054" y="246"/>
                    <a:pt x="1856" y="161"/>
                  </a:cubicBezTo>
                  <a:cubicBezTo>
                    <a:pt x="1616" y="54"/>
                    <a:pt x="1360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569034" y="2564244"/>
              <a:ext cx="62049" cy="16887"/>
            </a:xfrm>
            <a:custGeom>
              <a:avLst/>
              <a:gdLst/>
              <a:ahLst/>
              <a:cxnLst/>
              <a:rect l="l" t="t" r="r" b="b"/>
              <a:pathLst>
                <a:path w="1885" h="513" extrusionOk="0">
                  <a:moveTo>
                    <a:pt x="900" y="1"/>
                  </a:moveTo>
                  <a:cubicBezTo>
                    <a:pt x="663" y="1"/>
                    <a:pt x="427" y="57"/>
                    <a:pt x="213" y="171"/>
                  </a:cubicBezTo>
                  <a:cubicBezTo>
                    <a:pt x="57" y="270"/>
                    <a:pt x="0" y="369"/>
                    <a:pt x="43" y="426"/>
                  </a:cubicBezTo>
                  <a:cubicBezTo>
                    <a:pt x="81" y="477"/>
                    <a:pt x="174" y="490"/>
                    <a:pt x="305" y="490"/>
                  </a:cubicBezTo>
                  <a:cubicBezTo>
                    <a:pt x="469" y="490"/>
                    <a:pt x="691" y="469"/>
                    <a:pt x="935" y="469"/>
                  </a:cubicBezTo>
                  <a:cubicBezTo>
                    <a:pt x="1237" y="469"/>
                    <a:pt x="1502" y="513"/>
                    <a:pt x="1670" y="513"/>
                  </a:cubicBezTo>
                  <a:cubicBezTo>
                    <a:pt x="1754" y="513"/>
                    <a:pt x="1814" y="502"/>
                    <a:pt x="1842" y="469"/>
                  </a:cubicBezTo>
                  <a:cubicBezTo>
                    <a:pt x="1884" y="412"/>
                    <a:pt x="1828" y="313"/>
                    <a:pt x="1672" y="214"/>
                  </a:cubicBezTo>
                  <a:cubicBezTo>
                    <a:pt x="1433" y="72"/>
                    <a:pt x="1166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255216" y="2372887"/>
              <a:ext cx="273742" cy="290727"/>
            </a:xfrm>
            <a:custGeom>
              <a:avLst/>
              <a:gdLst/>
              <a:ahLst/>
              <a:cxnLst/>
              <a:rect l="l" t="t" r="r" b="b"/>
              <a:pathLst>
                <a:path w="8316" h="8832" extrusionOk="0">
                  <a:moveTo>
                    <a:pt x="6001" y="1"/>
                  </a:moveTo>
                  <a:cubicBezTo>
                    <a:pt x="4153" y="1"/>
                    <a:pt x="2219" y="1149"/>
                    <a:pt x="1204" y="2684"/>
                  </a:cubicBezTo>
                  <a:cubicBezTo>
                    <a:pt x="57" y="4398"/>
                    <a:pt x="0" y="6947"/>
                    <a:pt x="836" y="8831"/>
                  </a:cubicBezTo>
                  <a:lnTo>
                    <a:pt x="2097" y="8038"/>
                  </a:lnTo>
                  <a:cubicBezTo>
                    <a:pt x="4646" y="6976"/>
                    <a:pt x="6445" y="4525"/>
                    <a:pt x="8089" y="1990"/>
                  </a:cubicBezTo>
                  <a:cubicBezTo>
                    <a:pt x="8315" y="1650"/>
                    <a:pt x="8046" y="1069"/>
                    <a:pt x="7834" y="715"/>
                  </a:cubicBezTo>
                  <a:cubicBezTo>
                    <a:pt x="7593" y="304"/>
                    <a:pt x="7140" y="120"/>
                    <a:pt x="6644" y="49"/>
                  </a:cubicBezTo>
                  <a:cubicBezTo>
                    <a:pt x="6432" y="16"/>
                    <a:pt x="6217" y="1"/>
                    <a:pt x="6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500957" y="2384474"/>
              <a:ext cx="175812" cy="262517"/>
            </a:xfrm>
            <a:custGeom>
              <a:avLst/>
              <a:gdLst/>
              <a:ahLst/>
              <a:cxnLst/>
              <a:rect l="l" t="t" r="r" b="b"/>
              <a:pathLst>
                <a:path w="5341" h="7975" extrusionOk="0">
                  <a:moveTo>
                    <a:pt x="1316" y="0"/>
                  </a:moveTo>
                  <a:cubicBezTo>
                    <a:pt x="1012" y="0"/>
                    <a:pt x="664" y="67"/>
                    <a:pt x="255" y="221"/>
                  </a:cubicBezTo>
                  <a:cubicBezTo>
                    <a:pt x="0" y="717"/>
                    <a:pt x="524" y="1354"/>
                    <a:pt x="964" y="1737"/>
                  </a:cubicBezTo>
                  <a:cubicBezTo>
                    <a:pt x="1615" y="2289"/>
                    <a:pt x="2168" y="2658"/>
                    <a:pt x="2592" y="3054"/>
                  </a:cubicBezTo>
                  <a:cubicBezTo>
                    <a:pt x="3442" y="3847"/>
                    <a:pt x="4406" y="6510"/>
                    <a:pt x="4491" y="7969"/>
                  </a:cubicBezTo>
                  <a:cubicBezTo>
                    <a:pt x="4491" y="7973"/>
                    <a:pt x="4491" y="7975"/>
                    <a:pt x="4491" y="7975"/>
                  </a:cubicBezTo>
                  <a:cubicBezTo>
                    <a:pt x="4502" y="7975"/>
                    <a:pt x="4650" y="6722"/>
                    <a:pt x="4746" y="6709"/>
                  </a:cubicBezTo>
                  <a:cubicBezTo>
                    <a:pt x="4859" y="6695"/>
                    <a:pt x="5340" y="6100"/>
                    <a:pt x="5270" y="5306"/>
                  </a:cubicBezTo>
                  <a:cubicBezTo>
                    <a:pt x="5043" y="2573"/>
                    <a:pt x="4349" y="2445"/>
                    <a:pt x="3499" y="1482"/>
                  </a:cubicBezTo>
                  <a:cubicBezTo>
                    <a:pt x="2846" y="741"/>
                    <a:pt x="2326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587666" y="2648155"/>
              <a:ext cx="25709" cy="24425"/>
            </a:xfrm>
            <a:custGeom>
              <a:avLst/>
              <a:gdLst/>
              <a:ahLst/>
              <a:cxnLst/>
              <a:rect l="l" t="t" r="r" b="b"/>
              <a:pathLst>
                <a:path w="781" h="742" extrusionOk="0">
                  <a:moveTo>
                    <a:pt x="396" y="1"/>
                  </a:moveTo>
                  <a:cubicBezTo>
                    <a:pt x="387" y="1"/>
                    <a:pt x="378" y="1"/>
                    <a:pt x="369" y="2"/>
                  </a:cubicBezTo>
                  <a:cubicBezTo>
                    <a:pt x="157" y="16"/>
                    <a:pt x="1" y="186"/>
                    <a:pt x="15" y="399"/>
                  </a:cubicBezTo>
                  <a:cubicBezTo>
                    <a:pt x="28" y="594"/>
                    <a:pt x="185" y="742"/>
                    <a:pt x="365" y="742"/>
                  </a:cubicBezTo>
                  <a:cubicBezTo>
                    <a:pt x="380" y="742"/>
                    <a:pt x="396" y="741"/>
                    <a:pt x="412" y="738"/>
                  </a:cubicBezTo>
                  <a:cubicBezTo>
                    <a:pt x="624" y="724"/>
                    <a:pt x="780" y="554"/>
                    <a:pt x="780" y="342"/>
                  </a:cubicBezTo>
                  <a:cubicBezTo>
                    <a:pt x="766" y="152"/>
                    <a:pt x="597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447793" y="2649109"/>
              <a:ext cx="25676" cy="24787"/>
            </a:xfrm>
            <a:custGeom>
              <a:avLst/>
              <a:gdLst/>
              <a:ahLst/>
              <a:cxnLst/>
              <a:rect l="l" t="t" r="r" b="b"/>
              <a:pathLst>
                <a:path w="780" h="753" extrusionOk="0">
                  <a:moveTo>
                    <a:pt x="394" y="0"/>
                  </a:moveTo>
                  <a:cubicBezTo>
                    <a:pt x="386" y="0"/>
                    <a:pt x="377" y="1"/>
                    <a:pt x="369" y="1"/>
                  </a:cubicBezTo>
                  <a:cubicBezTo>
                    <a:pt x="156" y="15"/>
                    <a:pt x="0" y="200"/>
                    <a:pt x="0" y="398"/>
                  </a:cubicBezTo>
                  <a:cubicBezTo>
                    <a:pt x="14" y="601"/>
                    <a:pt x="184" y="753"/>
                    <a:pt x="385" y="753"/>
                  </a:cubicBezTo>
                  <a:cubicBezTo>
                    <a:pt x="393" y="753"/>
                    <a:pt x="402" y="753"/>
                    <a:pt x="411" y="752"/>
                  </a:cubicBezTo>
                  <a:cubicBezTo>
                    <a:pt x="624" y="738"/>
                    <a:pt x="780" y="554"/>
                    <a:pt x="780" y="341"/>
                  </a:cubicBezTo>
                  <a:cubicBezTo>
                    <a:pt x="752" y="151"/>
                    <a:pt x="582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053784" y="2385692"/>
              <a:ext cx="335265" cy="531091"/>
            </a:xfrm>
            <a:custGeom>
              <a:avLst/>
              <a:gdLst/>
              <a:ahLst/>
              <a:cxnLst/>
              <a:rect l="l" t="t" r="r" b="b"/>
              <a:pathLst>
                <a:path w="10185" h="16134" extrusionOk="0">
                  <a:moveTo>
                    <a:pt x="10185" y="0"/>
                  </a:moveTo>
                  <a:cubicBezTo>
                    <a:pt x="7083" y="1062"/>
                    <a:pt x="6488" y="2904"/>
                    <a:pt x="6247" y="3966"/>
                  </a:cubicBezTo>
                  <a:cubicBezTo>
                    <a:pt x="6148" y="4349"/>
                    <a:pt x="6091" y="4774"/>
                    <a:pt x="5822" y="5085"/>
                  </a:cubicBezTo>
                  <a:cubicBezTo>
                    <a:pt x="5425" y="5553"/>
                    <a:pt x="4689" y="5581"/>
                    <a:pt x="4235" y="5992"/>
                  </a:cubicBezTo>
                  <a:cubicBezTo>
                    <a:pt x="3683" y="6473"/>
                    <a:pt x="3683" y="7309"/>
                    <a:pt x="3740" y="8032"/>
                  </a:cubicBezTo>
                  <a:cubicBezTo>
                    <a:pt x="3810" y="8740"/>
                    <a:pt x="3810" y="9576"/>
                    <a:pt x="3272" y="10071"/>
                  </a:cubicBezTo>
                  <a:cubicBezTo>
                    <a:pt x="2932" y="10383"/>
                    <a:pt x="2436" y="10482"/>
                    <a:pt x="1997" y="10652"/>
                  </a:cubicBezTo>
                  <a:cubicBezTo>
                    <a:pt x="1544" y="10808"/>
                    <a:pt x="1275" y="11190"/>
                    <a:pt x="1034" y="11587"/>
                  </a:cubicBezTo>
                  <a:cubicBezTo>
                    <a:pt x="496" y="12465"/>
                    <a:pt x="0" y="13882"/>
                    <a:pt x="340" y="14165"/>
                  </a:cubicBezTo>
                  <a:cubicBezTo>
                    <a:pt x="2295" y="15794"/>
                    <a:pt x="6020" y="15879"/>
                    <a:pt x="8570" y="16134"/>
                  </a:cubicBezTo>
                  <a:cubicBezTo>
                    <a:pt x="8797" y="15553"/>
                    <a:pt x="8967" y="14944"/>
                    <a:pt x="9066" y="14321"/>
                  </a:cubicBezTo>
                  <a:cubicBezTo>
                    <a:pt x="9137" y="13853"/>
                    <a:pt x="8995" y="13386"/>
                    <a:pt x="8697" y="13018"/>
                  </a:cubicBezTo>
                  <a:cubicBezTo>
                    <a:pt x="8442" y="12748"/>
                    <a:pt x="8046" y="12536"/>
                    <a:pt x="8046" y="12168"/>
                  </a:cubicBezTo>
                  <a:cubicBezTo>
                    <a:pt x="8060" y="11884"/>
                    <a:pt x="8187" y="11601"/>
                    <a:pt x="8159" y="11289"/>
                  </a:cubicBezTo>
                  <a:cubicBezTo>
                    <a:pt x="8131" y="10978"/>
                    <a:pt x="7635" y="10510"/>
                    <a:pt x="7437" y="10454"/>
                  </a:cubicBezTo>
                  <a:lnTo>
                    <a:pt x="10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254360" y="2632123"/>
              <a:ext cx="69884" cy="100168"/>
            </a:xfrm>
            <a:custGeom>
              <a:avLst/>
              <a:gdLst/>
              <a:ahLst/>
              <a:cxnLst/>
              <a:rect l="l" t="t" r="r" b="b"/>
              <a:pathLst>
                <a:path w="2123" h="3043" extrusionOk="0">
                  <a:moveTo>
                    <a:pt x="1314" y="1"/>
                  </a:moveTo>
                  <a:cubicBezTo>
                    <a:pt x="772" y="1"/>
                    <a:pt x="147" y="250"/>
                    <a:pt x="83" y="1367"/>
                  </a:cubicBezTo>
                  <a:cubicBezTo>
                    <a:pt x="0" y="2808"/>
                    <a:pt x="1048" y="3043"/>
                    <a:pt x="1621" y="3043"/>
                  </a:cubicBezTo>
                  <a:cubicBezTo>
                    <a:pt x="1831" y="3043"/>
                    <a:pt x="1977" y="3011"/>
                    <a:pt x="1981" y="2996"/>
                  </a:cubicBezTo>
                  <a:cubicBezTo>
                    <a:pt x="1981" y="2939"/>
                    <a:pt x="2123" y="163"/>
                    <a:pt x="2123" y="163"/>
                  </a:cubicBezTo>
                  <a:cubicBezTo>
                    <a:pt x="2104" y="151"/>
                    <a:pt x="1734" y="1"/>
                    <a:pt x="131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272927" y="2652731"/>
              <a:ext cx="28474" cy="57046"/>
            </a:xfrm>
            <a:custGeom>
              <a:avLst/>
              <a:gdLst/>
              <a:ahLst/>
              <a:cxnLst/>
              <a:rect l="l" t="t" r="r" b="b"/>
              <a:pathLst>
                <a:path w="865" h="1733" extrusionOk="0">
                  <a:moveTo>
                    <a:pt x="576" y="1"/>
                  </a:moveTo>
                  <a:cubicBezTo>
                    <a:pt x="564" y="1"/>
                    <a:pt x="551" y="2"/>
                    <a:pt x="539" y="5"/>
                  </a:cubicBezTo>
                  <a:cubicBezTo>
                    <a:pt x="369" y="19"/>
                    <a:pt x="227" y="132"/>
                    <a:pt x="171" y="288"/>
                  </a:cubicBezTo>
                  <a:cubicBezTo>
                    <a:pt x="71" y="444"/>
                    <a:pt x="15" y="642"/>
                    <a:pt x="15" y="826"/>
                  </a:cubicBezTo>
                  <a:cubicBezTo>
                    <a:pt x="1" y="1223"/>
                    <a:pt x="185" y="1619"/>
                    <a:pt x="468" y="1718"/>
                  </a:cubicBezTo>
                  <a:cubicBezTo>
                    <a:pt x="501" y="1728"/>
                    <a:pt x="536" y="1733"/>
                    <a:pt x="571" y="1733"/>
                  </a:cubicBezTo>
                  <a:cubicBezTo>
                    <a:pt x="641" y="1733"/>
                    <a:pt x="714" y="1714"/>
                    <a:pt x="780" y="1676"/>
                  </a:cubicBezTo>
                  <a:cubicBezTo>
                    <a:pt x="851" y="1634"/>
                    <a:pt x="865" y="1591"/>
                    <a:pt x="851" y="1591"/>
                  </a:cubicBezTo>
                  <a:cubicBezTo>
                    <a:pt x="851" y="1591"/>
                    <a:pt x="822" y="1605"/>
                    <a:pt x="766" y="1634"/>
                  </a:cubicBezTo>
                  <a:cubicBezTo>
                    <a:pt x="727" y="1646"/>
                    <a:pt x="686" y="1653"/>
                    <a:pt x="646" y="1653"/>
                  </a:cubicBezTo>
                  <a:cubicBezTo>
                    <a:pt x="597" y="1653"/>
                    <a:pt x="550" y="1643"/>
                    <a:pt x="511" y="1619"/>
                  </a:cubicBezTo>
                  <a:cubicBezTo>
                    <a:pt x="298" y="1534"/>
                    <a:pt x="156" y="1194"/>
                    <a:pt x="156" y="826"/>
                  </a:cubicBezTo>
                  <a:cubicBezTo>
                    <a:pt x="156" y="656"/>
                    <a:pt x="199" y="500"/>
                    <a:pt x="270" y="344"/>
                  </a:cubicBezTo>
                  <a:cubicBezTo>
                    <a:pt x="326" y="217"/>
                    <a:pt x="426" y="132"/>
                    <a:pt x="553" y="104"/>
                  </a:cubicBezTo>
                  <a:cubicBezTo>
                    <a:pt x="568" y="99"/>
                    <a:pt x="583" y="96"/>
                    <a:pt x="598" y="96"/>
                  </a:cubicBezTo>
                  <a:cubicBezTo>
                    <a:pt x="663" y="96"/>
                    <a:pt x="717" y="145"/>
                    <a:pt x="751" y="203"/>
                  </a:cubicBezTo>
                  <a:cubicBezTo>
                    <a:pt x="766" y="260"/>
                    <a:pt x="751" y="302"/>
                    <a:pt x="766" y="302"/>
                  </a:cubicBezTo>
                  <a:cubicBezTo>
                    <a:pt x="794" y="302"/>
                    <a:pt x="808" y="274"/>
                    <a:pt x="808" y="189"/>
                  </a:cubicBezTo>
                  <a:cubicBezTo>
                    <a:pt x="794" y="146"/>
                    <a:pt x="766" y="90"/>
                    <a:pt x="737" y="61"/>
                  </a:cubicBezTo>
                  <a:cubicBezTo>
                    <a:pt x="691" y="26"/>
                    <a:pt x="634" y="1"/>
                    <a:pt x="57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555965" y="2592357"/>
              <a:ext cx="125482" cy="121992"/>
            </a:xfrm>
            <a:custGeom>
              <a:avLst/>
              <a:gdLst/>
              <a:ahLst/>
              <a:cxnLst/>
              <a:rect l="l" t="t" r="r" b="b"/>
              <a:pathLst>
                <a:path w="3812" h="3706" extrusionOk="0">
                  <a:moveTo>
                    <a:pt x="1847" y="1"/>
                  </a:moveTo>
                  <a:cubicBezTo>
                    <a:pt x="1431" y="1"/>
                    <a:pt x="1021" y="139"/>
                    <a:pt x="695" y="408"/>
                  </a:cubicBezTo>
                  <a:cubicBezTo>
                    <a:pt x="369" y="663"/>
                    <a:pt x="128" y="1031"/>
                    <a:pt x="43" y="1428"/>
                  </a:cubicBezTo>
                  <a:cubicBezTo>
                    <a:pt x="29" y="1499"/>
                    <a:pt x="15" y="1555"/>
                    <a:pt x="15" y="1626"/>
                  </a:cubicBezTo>
                  <a:cubicBezTo>
                    <a:pt x="1" y="1669"/>
                    <a:pt x="1" y="1711"/>
                    <a:pt x="1" y="1768"/>
                  </a:cubicBezTo>
                  <a:lnTo>
                    <a:pt x="1" y="1853"/>
                  </a:lnTo>
                  <a:cubicBezTo>
                    <a:pt x="1" y="1867"/>
                    <a:pt x="1" y="1867"/>
                    <a:pt x="15" y="1881"/>
                  </a:cubicBezTo>
                  <a:cubicBezTo>
                    <a:pt x="15" y="1739"/>
                    <a:pt x="43" y="1584"/>
                    <a:pt x="72" y="1442"/>
                  </a:cubicBezTo>
                  <a:cubicBezTo>
                    <a:pt x="171" y="1045"/>
                    <a:pt x="397" y="691"/>
                    <a:pt x="723" y="436"/>
                  </a:cubicBezTo>
                  <a:cubicBezTo>
                    <a:pt x="936" y="266"/>
                    <a:pt x="1205" y="139"/>
                    <a:pt x="1474" y="82"/>
                  </a:cubicBezTo>
                  <a:cubicBezTo>
                    <a:pt x="1590" y="61"/>
                    <a:pt x="1708" y="50"/>
                    <a:pt x="1826" y="50"/>
                  </a:cubicBezTo>
                  <a:cubicBezTo>
                    <a:pt x="2026" y="50"/>
                    <a:pt x="2227" y="82"/>
                    <a:pt x="2423" y="153"/>
                  </a:cubicBezTo>
                  <a:cubicBezTo>
                    <a:pt x="2749" y="266"/>
                    <a:pt x="3046" y="479"/>
                    <a:pt x="3259" y="762"/>
                  </a:cubicBezTo>
                  <a:cubicBezTo>
                    <a:pt x="3740" y="1385"/>
                    <a:pt x="3754" y="2249"/>
                    <a:pt x="3287" y="2887"/>
                  </a:cubicBezTo>
                  <a:cubicBezTo>
                    <a:pt x="3188" y="3043"/>
                    <a:pt x="3060" y="3170"/>
                    <a:pt x="2919" y="3269"/>
                  </a:cubicBezTo>
                  <a:cubicBezTo>
                    <a:pt x="2791" y="3383"/>
                    <a:pt x="2635" y="3468"/>
                    <a:pt x="2465" y="3524"/>
                  </a:cubicBezTo>
                  <a:cubicBezTo>
                    <a:pt x="2251" y="3607"/>
                    <a:pt x="2032" y="3646"/>
                    <a:pt x="1817" y="3646"/>
                  </a:cubicBezTo>
                  <a:cubicBezTo>
                    <a:pt x="1035" y="3646"/>
                    <a:pt x="308" y="3131"/>
                    <a:pt x="86" y="2320"/>
                  </a:cubicBezTo>
                  <a:cubicBezTo>
                    <a:pt x="43" y="2178"/>
                    <a:pt x="29" y="2023"/>
                    <a:pt x="1" y="1881"/>
                  </a:cubicBezTo>
                  <a:cubicBezTo>
                    <a:pt x="1" y="1895"/>
                    <a:pt x="1" y="1895"/>
                    <a:pt x="1" y="1909"/>
                  </a:cubicBezTo>
                  <a:lnTo>
                    <a:pt x="1" y="1994"/>
                  </a:lnTo>
                  <a:cubicBezTo>
                    <a:pt x="15" y="2051"/>
                    <a:pt x="15" y="2094"/>
                    <a:pt x="15" y="2136"/>
                  </a:cubicBezTo>
                  <a:cubicBezTo>
                    <a:pt x="29" y="2207"/>
                    <a:pt x="43" y="2263"/>
                    <a:pt x="57" y="2334"/>
                  </a:cubicBezTo>
                  <a:cubicBezTo>
                    <a:pt x="157" y="2731"/>
                    <a:pt x="397" y="3085"/>
                    <a:pt x="737" y="3340"/>
                  </a:cubicBezTo>
                  <a:cubicBezTo>
                    <a:pt x="1060" y="3582"/>
                    <a:pt x="1440" y="3705"/>
                    <a:pt x="1826" y="3705"/>
                  </a:cubicBezTo>
                  <a:cubicBezTo>
                    <a:pt x="2050" y="3705"/>
                    <a:pt x="2276" y="3664"/>
                    <a:pt x="2494" y="3581"/>
                  </a:cubicBezTo>
                  <a:cubicBezTo>
                    <a:pt x="2834" y="3453"/>
                    <a:pt x="3131" y="3227"/>
                    <a:pt x="3344" y="2929"/>
                  </a:cubicBezTo>
                  <a:cubicBezTo>
                    <a:pt x="3811" y="2263"/>
                    <a:pt x="3797" y="1371"/>
                    <a:pt x="3315" y="734"/>
                  </a:cubicBezTo>
                  <a:cubicBezTo>
                    <a:pt x="3202" y="578"/>
                    <a:pt x="3060" y="450"/>
                    <a:pt x="2905" y="351"/>
                  </a:cubicBezTo>
                  <a:cubicBezTo>
                    <a:pt x="2763" y="238"/>
                    <a:pt x="2607" y="153"/>
                    <a:pt x="2437" y="96"/>
                  </a:cubicBezTo>
                  <a:cubicBezTo>
                    <a:pt x="2245" y="32"/>
                    <a:pt x="2046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391369" y="2595287"/>
              <a:ext cx="125449" cy="121959"/>
            </a:xfrm>
            <a:custGeom>
              <a:avLst/>
              <a:gdLst/>
              <a:ahLst/>
              <a:cxnLst/>
              <a:rect l="l" t="t" r="r" b="b"/>
              <a:pathLst>
                <a:path w="3811" h="3705" extrusionOk="0">
                  <a:moveTo>
                    <a:pt x="1828" y="1"/>
                  </a:moveTo>
                  <a:cubicBezTo>
                    <a:pt x="1419" y="1"/>
                    <a:pt x="1016" y="139"/>
                    <a:pt x="695" y="404"/>
                  </a:cubicBezTo>
                  <a:cubicBezTo>
                    <a:pt x="369" y="659"/>
                    <a:pt x="128" y="1027"/>
                    <a:pt x="43" y="1438"/>
                  </a:cubicBezTo>
                  <a:cubicBezTo>
                    <a:pt x="29" y="1495"/>
                    <a:pt x="15" y="1565"/>
                    <a:pt x="15" y="1622"/>
                  </a:cubicBezTo>
                  <a:cubicBezTo>
                    <a:pt x="1" y="1665"/>
                    <a:pt x="1" y="1721"/>
                    <a:pt x="1" y="1764"/>
                  </a:cubicBezTo>
                  <a:lnTo>
                    <a:pt x="1" y="1849"/>
                  </a:lnTo>
                  <a:cubicBezTo>
                    <a:pt x="1" y="1863"/>
                    <a:pt x="1" y="1863"/>
                    <a:pt x="15" y="1877"/>
                  </a:cubicBezTo>
                  <a:cubicBezTo>
                    <a:pt x="15" y="1721"/>
                    <a:pt x="43" y="1580"/>
                    <a:pt x="71" y="1438"/>
                  </a:cubicBezTo>
                  <a:cubicBezTo>
                    <a:pt x="276" y="596"/>
                    <a:pt x="1020" y="46"/>
                    <a:pt x="1827" y="46"/>
                  </a:cubicBezTo>
                  <a:cubicBezTo>
                    <a:pt x="2024" y="46"/>
                    <a:pt x="2225" y="79"/>
                    <a:pt x="2423" y="149"/>
                  </a:cubicBezTo>
                  <a:cubicBezTo>
                    <a:pt x="2579" y="206"/>
                    <a:pt x="2734" y="291"/>
                    <a:pt x="2876" y="390"/>
                  </a:cubicBezTo>
                  <a:cubicBezTo>
                    <a:pt x="3018" y="489"/>
                    <a:pt x="3145" y="616"/>
                    <a:pt x="3258" y="758"/>
                  </a:cubicBezTo>
                  <a:cubicBezTo>
                    <a:pt x="3740" y="1381"/>
                    <a:pt x="3754" y="2245"/>
                    <a:pt x="3287" y="2883"/>
                  </a:cubicBezTo>
                  <a:cubicBezTo>
                    <a:pt x="3188" y="3039"/>
                    <a:pt x="3060" y="3166"/>
                    <a:pt x="2919" y="3279"/>
                  </a:cubicBezTo>
                  <a:cubicBezTo>
                    <a:pt x="2777" y="3379"/>
                    <a:pt x="2635" y="3463"/>
                    <a:pt x="2465" y="3520"/>
                  </a:cubicBezTo>
                  <a:cubicBezTo>
                    <a:pt x="2251" y="3603"/>
                    <a:pt x="2032" y="3642"/>
                    <a:pt x="1817" y="3642"/>
                  </a:cubicBezTo>
                  <a:cubicBezTo>
                    <a:pt x="1035" y="3642"/>
                    <a:pt x="308" y="3127"/>
                    <a:pt x="86" y="2316"/>
                  </a:cubicBezTo>
                  <a:cubicBezTo>
                    <a:pt x="43" y="2174"/>
                    <a:pt x="29" y="2033"/>
                    <a:pt x="15" y="1877"/>
                  </a:cubicBezTo>
                  <a:cubicBezTo>
                    <a:pt x="1" y="1891"/>
                    <a:pt x="1" y="1905"/>
                    <a:pt x="15" y="1905"/>
                  </a:cubicBezTo>
                  <a:lnTo>
                    <a:pt x="15" y="2005"/>
                  </a:lnTo>
                  <a:cubicBezTo>
                    <a:pt x="15" y="2047"/>
                    <a:pt x="15" y="2089"/>
                    <a:pt x="29" y="2146"/>
                  </a:cubicBezTo>
                  <a:cubicBezTo>
                    <a:pt x="29" y="2203"/>
                    <a:pt x="43" y="2274"/>
                    <a:pt x="57" y="2330"/>
                  </a:cubicBezTo>
                  <a:cubicBezTo>
                    <a:pt x="241" y="3024"/>
                    <a:pt x="808" y="3548"/>
                    <a:pt x="1516" y="3676"/>
                  </a:cubicBezTo>
                  <a:cubicBezTo>
                    <a:pt x="1625" y="3695"/>
                    <a:pt x="1735" y="3704"/>
                    <a:pt x="1845" y="3704"/>
                  </a:cubicBezTo>
                  <a:cubicBezTo>
                    <a:pt x="2065" y="3704"/>
                    <a:pt x="2286" y="3667"/>
                    <a:pt x="2494" y="3591"/>
                  </a:cubicBezTo>
                  <a:cubicBezTo>
                    <a:pt x="2834" y="3449"/>
                    <a:pt x="3131" y="3223"/>
                    <a:pt x="3343" y="2925"/>
                  </a:cubicBezTo>
                  <a:cubicBezTo>
                    <a:pt x="3811" y="2259"/>
                    <a:pt x="3797" y="1381"/>
                    <a:pt x="3315" y="730"/>
                  </a:cubicBezTo>
                  <a:cubicBezTo>
                    <a:pt x="3202" y="574"/>
                    <a:pt x="3060" y="446"/>
                    <a:pt x="2904" y="347"/>
                  </a:cubicBezTo>
                  <a:cubicBezTo>
                    <a:pt x="2763" y="234"/>
                    <a:pt x="2607" y="163"/>
                    <a:pt x="2437" y="106"/>
                  </a:cubicBezTo>
                  <a:cubicBezTo>
                    <a:pt x="2239" y="36"/>
                    <a:pt x="2032" y="1"/>
                    <a:pt x="1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508891" y="2637950"/>
              <a:ext cx="48520" cy="14484"/>
            </a:xfrm>
            <a:custGeom>
              <a:avLst/>
              <a:gdLst/>
              <a:ahLst/>
              <a:cxnLst/>
              <a:rect l="l" t="t" r="r" b="b"/>
              <a:pathLst>
                <a:path w="1474" h="440" extrusionOk="0">
                  <a:moveTo>
                    <a:pt x="723" y="0"/>
                  </a:moveTo>
                  <a:cubicBezTo>
                    <a:pt x="510" y="14"/>
                    <a:pt x="312" y="85"/>
                    <a:pt x="156" y="241"/>
                  </a:cubicBezTo>
                  <a:cubicBezTo>
                    <a:pt x="85" y="298"/>
                    <a:pt x="28" y="369"/>
                    <a:pt x="0" y="439"/>
                  </a:cubicBezTo>
                  <a:cubicBezTo>
                    <a:pt x="0" y="439"/>
                    <a:pt x="71" y="369"/>
                    <a:pt x="184" y="269"/>
                  </a:cubicBezTo>
                  <a:cubicBezTo>
                    <a:pt x="344" y="131"/>
                    <a:pt x="542" y="64"/>
                    <a:pt x="742" y="64"/>
                  </a:cubicBezTo>
                  <a:cubicBezTo>
                    <a:pt x="932" y="64"/>
                    <a:pt x="1124" y="124"/>
                    <a:pt x="1289" y="241"/>
                  </a:cubicBezTo>
                  <a:cubicBezTo>
                    <a:pt x="1402" y="340"/>
                    <a:pt x="1459" y="425"/>
                    <a:pt x="1473" y="425"/>
                  </a:cubicBezTo>
                  <a:cubicBezTo>
                    <a:pt x="1445" y="340"/>
                    <a:pt x="1388" y="269"/>
                    <a:pt x="1317" y="213"/>
                  </a:cubicBezTo>
                  <a:cubicBezTo>
                    <a:pt x="1147" y="71"/>
                    <a:pt x="935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309302" y="2633275"/>
              <a:ext cx="83512" cy="9349"/>
            </a:xfrm>
            <a:custGeom>
              <a:avLst/>
              <a:gdLst/>
              <a:ahLst/>
              <a:cxnLst/>
              <a:rect l="l" t="t" r="r" b="b"/>
              <a:pathLst>
                <a:path w="2537" h="284" extrusionOk="0">
                  <a:moveTo>
                    <a:pt x="1" y="1"/>
                  </a:moveTo>
                  <a:cubicBezTo>
                    <a:pt x="128" y="29"/>
                    <a:pt x="241" y="57"/>
                    <a:pt x="369" y="71"/>
                  </a:cubicBezTo>
                  <a:cubicBezTo>
                    <a:pt x="595" y="114"/>
                    <a:pt x="921" y="142"/>
                    <a:pt x="1261" y="171"/>
                  </a:cubicBezTo>
                  <a:lnTo>
                    <a:pt x="2154" y="256"/>
                  </a:lnTo>
                  <a:cubicBezTo>
                    <a:pt x="2281" y="270"/>
                    <a:pt x="2409" y="284"/>
                    <a:pt x="2536" y="284"/>
                  </a:cubicBezTo>
                  <a:cubicBezTo>
                    <a:pt x="2409" y="241"/>
                    <a:pt x="2295" y="213"/>
                    <a:pt x="2168" y="199"/>
                  </a:cubicBezTo>
                  <a:cubicBezTo>
                    <a:pt x="1941" y="171"/>
                    <a:pt x="1615" y="142"/>
                    <a:pt x="1275" y="100"/>
                  </a:cubicBezTo>
                  <a:lnTo>
                    <a:pt x="383" y="29"/>
                  </a:lnTo>
                  <a:cubicBezTo>
                    <a:pt x="255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650640" y="2646805"/>
              <a:ext cx="18203" cy="44340"/>
            </a:xfrm>
            <a:custGeom>
              <a:avLst/>
              <a:gdLst/>
              <a:ahLst/>
              <a:cxnLst/>
              <a:rect l="l" t="t" r="r" b="b"/>
              <a:pathLst>
                <a:path w="553" h="1347" extrusionOk="0">
                  <a:moveTo>
                    <a:pt x="510" y="0"/>
                  </a:moveTo>
                  <a:cubicBezTo>
                    <a:pt x="524" y="496"/>
                    <a:pt x="354" y="978"/>
                    <a:pt x="0" y="1346"/>
                  </a:cubicBezTo>
                  <a:cubicBezTo>
                    <a:pt x="14" y="1346"/>
                    <a:pt x="85" y="1304"/>
                    <a:pt x="184" y="1204"/>
                  </a:cubicBezTo>
                  <a:cubicBezTo>
                    <a:pt x="425" y="935"/>
                    <a:pt x="553" y="581"/>
                    <a:pt x="539" y="213"/>
                  </a:cubicBezTo>
                  <a:cubicBezTo>
                    <a:pt x="553" y="142"/>
                    <a:pt x="539" y="57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660878" y="2623861"/>
              <a:ext cx="5530" cy="9019"/>
            </a:xfrm>
            <a:custGeom>
              <a:avLst/>
              <a:gdLst/>
              <a:ahLst/>
              <a:cxnLst/>
              <a:rect l="l" t="t" r="r" b="b"/>
              <a:pathLst>
                <a:path w="168" h="274" extrusionOk="0">
                  <a:moveTo>
                    <a:pt x="18" y="1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" y="17"/>
                    <a:pt x="29" y="74"/>
                    <a:pt x="72" y="145"/>
                  </a:cubicBezTo>
                  <a:cubicBezTo>
                    <a:pt x="100" y="216"/>
                    <a:pt x="114" y="272"/>
                    <a:pt x="128" y="272"/>
                  </a:cubicBezTo>
                  <a:cubicBezTo>
                    <a:pt x="130" y="273"/>
                    <a:pt x="132" y="274"/>
                    <a:pt x="134" y="274"/>
                  </a:cubicBezTo>
                  <a:cubicBezTo>
                    <a:pt x="158" y="274"/>
                    <a:pt x="168" y="195"/>
                    <a:pt x="128" y="117"/>
                  </a:cubicBezTo>
                  <a:cubicBezTo>
                    <a:pt x="91" y="42"/>
                    <a:pt x="33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489765" y="2620207"/>
              <a:ext cx="17743" cy="57869"/>
            </a:xfrm>
            <a:custGeom>
              <a:avLst/>
              <a:gdLst/>
              <a:ahLst/>
              <a:cxnLst/>
              <a:rect l="l" t="t" r="r" b="b"/>
              <a:pathLst>
                <a:path w="539" h="1758" extrusionOk="0">
                  <a:moveTo>
                    <a:pt x="15" y="1"/>
                  </a:moveTo>
                  <a:cubicBezTo>
                    <a:pt x="0" y="1"/>
                    <a:pt x="71" y="86"/>
                    <a:pt x="156" y="228"/>
                  </a:cubicBezTo>
                  <a:cubicBezTo>
                    <a:pt x="269" y="412"/>
                    <a:pt x="354" y="624"/>
                    <a:pt x="397" y="837"/>
                  </a:cubicBezTo>
                  <a:cubicBezTo>
                    <a:pt x="425" y="1049"/>
                    <a:pt x="425" y="1276"/>
                    <a:pt x="397" y="1488"/>
                  </a:cubicBezTo>
                  <a:cubicBezTo>
                    <a:pt x="369" y="1587"/>
                    <a:pt x="354" y="1672"/>
                    <a:pt x="340" y="1757"/>
                  </a:cubicBezTo>
                  <a:cubicBezTo>
                    <a:pt x="383" y="1687"/>
                    <a:pt x="425" y="1602"/>
                    <a:pt x="439" y="1502"/>
                  </a:cubicBezTo>
                  <a:cubicBezTo>
                    <a:pt x="539" y="1049"/>
                    <a:pt x="454" y="582"/>
                    <a:pt x="199" y="199"/>
                  </a:cubicBezTo>
                  <a:cubicBezTo>
                    <a:pt x="156" y="114"/>
                    <a:pt x="85" y="43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2267791" y="2725613"/>
              <a:ext cx="45722" cy="42332"/>
            </a:xfrm>
            <a:custGeom>
              <a:avLst/>
              <a:gdLst/>
              <a:ahLst/>
              <a:cxnLst/>
              <a:rect l="l" t="t" r="r" b="b"/>
              <a:pathLst>
                <a:path w="1389" h="1286" extrusionOk="0">
                  <a:moveTo>
                    <a:pt x="978" y="0"/>
                  </a:moveTo>
                  <a:cubicBezTo>
                    <a:pt x="978" y="0"/>
                    <a:pt x="1021" y="29"/>
                    <a:pt x="1077" y="71"/>
                  </a:cubicBezTo>
                  <a:cubicBezTo>
                    <a:pt x="1162" y="156"/>
                    <a:pt x="1233" y="241"/>
                    <a:pt x="1276" y="354"/>
                  </a:cubicBezTo>
                  <a:cubicBezTo>
                    <a:pt x="1332" y="510"/>
                    <a:pt x="1332" y="694"/>
                    <a:pt x="1262" y="836"/>
                  </a:cubicBezTo>
                  <a:cubicBezTo>
                    <a:pt x="1152" y="1079"/>
                    <a:pt x="919" y="1208"/>
                    <a:pt x="685" y="1208"/>
                  </a:cubicBezTo>
                  <a:cubicBezTo>
                    <a:pt x="524" y="1208"/>
                    <a:pt x="363" y="1147"/>
                    <a:pt x="242" y="1020"/>
                  </a:cubicBezTo>
                  <a:cubicBezTo>
                    <a:pt x="114" y="893"/>
                    <a:pt x="57" y="737"/>
                    <a:pt x="57" y="567"/>
                  </a:cubicBezTo>
                  <a:cubicBezTo>
                    <a:pt x="57" y="454"/>
                    <a:pt x="86" y="340"/>
                    <a:pt x="142" y="241"/>
                  </a:cubicBezTo>
                  <a:cubicBezTo>
                    <a:pt x="185" y="170"/>
                    <a:pt x="213" y="128"/>
                    <a:pt x="213" y="128"/>
                  </a:cubicBezTo>
                  <a:lnTo>
                    <a:pt x="213" y="128"/>
                  </a:lnTo>
                  <a:cubicBezTo>
                    <a:pt x="171" y="156"/>
                    <a:pt x="142" y="199"/>
                    <a:pt x="114" y="227"/>
                  </a:cubicBezTo>
                  <a:cubicBezTo>
                    <a:pt x="57" y="340"/>
                    <a:pt x="15" y="454"/>
                    <a:pt x="15" y="581"/>
                  </a:cubicBezTo>
                  <a:cubicBezTo>
                    <a:pt x="1" y="765"/>
                    <a:pt x="72" y="935"/>
                    <a:pt x="199" y="1077"/>
                  </a:cubicBezTo>
                  <a:cubicBezTo>
                    <a:pt x="335" y="1219"/>
                    <a:pt x="510" y="1286"/>
                    <a:pt x="684" y="1286"/>
                  </a:cubicBezTo>
                  <a:cubicBezTo>
                    <a:pt x="943" y="1286"/>
                    <a:pt x="1199" y="1136"/>
                    <a:pt x="1318" y="864"/>
                  </a:cubicBezTo>
                  <a:cubicBezTo>
                    <a:pt x="1389" y="694"/>
                    <a:pt x="1389" y="510"/>
                    <a:pt x="1318" y="340"/>
                  </a:cubicBezTo>
                  <a:cubicBezTo>
                    <a:pt x="1262" y="227"/>
                    <a:pt x="1191" y="128"/>
                    <a:pt x="1092" y="57"/>
                  </a:cubicBezTo>
                  <a:cubicBezTo>
                    <a:pt x="1063" y="29"/>
                    <a:pt x="1021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2633851" y="2730748"/>
              <a:ext cx="31732" cy="52075"/>
            </a:xfrm>
            <a:custGeom>
              <a:avLst/>
              <a:gdLst/>
              <a:ahLst/>
              <a:cxnLst/>
              <a:rect l="l" t="t" r="r" b="b"/>
              <a:pathLst>
                <a:path w="964" h="1582" extrusionOk="0">
                  <a:moveTo>
                    <a:pt x="269" y="0"/>
                  </a:moveTo>
                  <a:cubicBezTo>
                    <a:pt x="383" y="43"/>
                    <a:pt x="482" y="99"/>
                    <a:pt x="581" y="170"/>
                  </a:cubicBezTo>
                  <a:cubicBezTo>
                    <a:pt x="680" y="255"/>
                    <a:pt x="751" y="354"/>
                    <a:pt x="808" y="468"/>
                  </a:cubicBezTo>
                  <a:cubicBezTo>
                    <a:pt x="879" y="609"/>
                    <a:pt x="893" y="765"/>
                    <a:pt x="864" y="921"/>
                  </a:cubicBezTo>
                  <a:cubicBezTo>
                    <a:pt x="836" y="1062"/>
                    <a:pt x="765" y="1204"/>
                    <a:pt x="666" y="1332"/>
                  </a:cubicBezTo>
                  <a:cubicBezTo>
                    <a:pt x="581" y="1417"/>
                    <a:pt x="468" y="1487"/>
                    <a:pt x="340" y="1516"/>
                  </a:cubicBezTo>
                  <a:cubicBezTo>
                    <a:pt x="289" y="1528"/>
                    <a:pt x="238" y="1535"/>
                    <a:pt x="187" y="1535"/>
                  </a:cubicBezTo>
                  <a:cubicBezTo>
                    <a:pt x="125" y="1535"/>
                    <a:pt x="63" y="1525"/>
                    <a:pt x="0" y="1502"/>
                  </a:cubicBezTo>
                  <a:lnTo>
                    <a:pt x="0" y="1502"/>
                  </a:lnTo>
                  <a:cubicBezTo>
                    <a:pt x="0" y="1502"/>
                    <a:pt x="29" y="1530"/>
                    <a:pt x="85" y="1558"/>
                  </a:cubicBezTo>
                  <a:cubicBezTo>
                    <a:pt x="135" y="1575"/>
                    <a:pt x="185" y="1582"/>
                    <a:pt x="238" y="1582"/>
                  </a:cubicBezTo>
                  <a:cubicBezTo>
                    <a:pt x="275" y="1582"/>
                    <a:pt x="313" y="1578"/>
                    <a:pt x="354" y="1572"/>
                  </a:cubicBezTo>
                  <a:cubicBezTo>
                    <a:pt x="482" y="1530"/>
                    <a:pt x="609" y="1473"/>
                    <a:pt x="709" y="1374"/>
                  </a:cubicBezTo>
                  <a:cubicBezTo>
                    <a:pt x="822" y="1247"/>
                    <a:pt x="893" y="1091"/>
                    <a:pt x="935" y="935"/>
                  </a:cubicBezTo>
                  <a:cubicBezTo>
                    <a:pt x="964" y="765"/>
                    <a:pt x="935" y="595"/>
                    <a:pt x="864" y="439"/>
                  </a:cubicBezTo>
                  <a:cubicBezTo>
                    <a:pt x="808" y="326"/>
                    <a:pt x="723" y="213"/>
                    <a:pt x="609" y="142"/>
                  </a:cubicBezTo>
                  <a:cubicBezTo>
                    <a:pt x="539" y="85"/>
                    <a:pt x="454" y="43"/>
                    <a:pt x="369" y="14"/>
                  </a:cubicBezTo>
                  <a:cubicBezTo>
                    <a:pt x="340" y="0"/>
                    <a:pt x="298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2093419" y="3439953"/>
              <a:ext cx="534383" cy="223510"/>
            </a:xfrm>
            <a:custGeom>
              <a:avLst/>
              <a:gdLst/>
              <a:ahLst/>
              <a:cxnLst/>
              <a:rect l="l" t="t" r="r" b="b"/>
              <a:pathLst>
                <a:path w="16234" h="6790" extrusionOk="0">
                  <a:moveTo>
                    <a:pt x="13528" y="1"/>
                  </a:moveTo>
                  <a:cubicBezTo>
                    <a:pt x="13528" y="1"/>
                    <a:pt x="11785" y="213"/>
                    <a:pt x="11516" y="341"/>
                  </a:cubicBezTo>
                  <a:cubicBezTo>
                    <a:pt x="11261" y="454"/>
                    <a:pt x="10978" y="950"/>
                    <a:pt x="10978" y="950"/>
                  </a:cubicBezTo>
                  <a:lnTo>
                    <a:pt x="10511" y="1134"/>
                  </a:lnTo>
                  <a:cubicBezTo>
                    <a:pt x="9774" y="1347"/>
                    <a:pt x="9802" y="2083"/>
                    <a:pt x="9561" y="2112"/>
                  </a:cubicBezTo>
                  <a:cubicBezTo>
                    <a:pt x="9560" y="2112"/>
                    <a:pt x="9559" y="2112"/>
                    <a:pt x="9557" y="2112"/>
                  </a:cubicBezTo>
                  <a:cubicBezTo>
                    <a:pt x="9249" y="2112"/>
                    <a:pt x="2436" y="780"/>
                    <a:pt x="2436" y="780"/>
                  </a:cubicBezTo>
                  <a:lnTo>
                    <a:pt x="1813" y="624"/>
                  </a:lnTo>
                  <a:cubicBezTo>
                    <a:pt x="779" y="1403"/>
                    <a:pt x="368" y="2707"/>
                    <a:pt x="184" y="3854"/>
                  </a:cubicBezTo>
                  <a:cubicBezTo>
                    <a:pt x="184" y="3854"/>
                    <a:pt x="0" y="4406"/>
                    <a:pt x="184" y="4718"/>
                  </a:cubicBezTo>
                  <a:lnTo>
                    <a:pt x="9250" y="5596"/>
                  </a:lnTo>
                  <a:lnTo>
                    <a:pt x="11162" y="6163"/>
                  </a:lnTo>
                  <a:cubicBezTo>
                    <a:pt x="11672" y="6389"/>
                    <a:pt x="12196" y="6574"/>
                    <a:pt x="12734" y="6744"/>
                  </a:cubicBezTo>
                  <a:cubicBezTo>
                    <a:pt x="12876" y="6775"/>
                    <a:pt x="13007" y="6790"/>
                    <a:pt x="13127" y="6790"/>
                  </a:cubicBezTo>
                  <a:cubicBezTo>
                    <a:pt x="13546" y="6790"/>
                    <a:pt x="13814" y="6608"/>
                    <a:pt x="13825" y="6333"/>
                  </a:cubicBezTo>
                  <a:cubicBezTo>
                    <a:pt x="13853" y="5979"/>
                    <a:pt x="13358" y="5936"/>
                    <a:pt x="13358" y="5936"/>
                  </a:cubicBezTo>
                  <a:cubicBezTo>
                    <a:pt x="12933" y="5780"/>
                    <a:pt x="12522" y="5582"/>
                    <a:pt x="12125" y="5370"/>
                  </a:cubicBezTo>
                  <a:cubicBezTo>
                    <a:pt x="11828" y="5171"/>
                    <a:pt x="11601" y="4902"/>
                    <a:pt x="11445" y="4590"/>
                  </a:cubicBezTo>
                  <a:lnTo>
                    <a:pt x="11445" y="4590"/>
                  </a:lnTo>
                  <a:lnTo>
                    <a:pt x="12125" y="4690"/>
                  </a:lnTo>
                  <a:cubicBezTo>
                    <a:pt x="12125" y="4690"/>
                    <a:pt x="13570" y="5724"/>
                    <a:pt x="14108" y="6035"/>
                  </a:cubicBezTo>
                  <a:cubicBezTo>
                    <a:pt x="14221" y="6098"/>
                    <a:pt x="14315" y="6123"/>
                    <a:pt x="14394" y="6123"/>
                  </a:cubicBezTo>
                  <a:cubicBezTo>
                    <a:pt x="14692" y="6123"/>
                    <a:pt x="14772" y="5759"/>
                    <a:pt x="14817" y="5624"/>
                  </a:cubicBezTo>
                  <a:cubicBezTo>
                    <a:pt x="14859" y="5469"/>
                    <a:pt x="13216" y="3783"/>
                    <a:pt x="13216" y="3783"/>
                  </a:cubicBezTo>
                  <a:lnTo>
                    <a:pt x="13216" y="3783"/>
                  </a:lnTo>
                  <a:cubicBezTo>
                    <a:pt x="13216" y="3783"/>
                    <a:pt x="14788" y="4803"/>
                    <a:pt x="15072" y="5058"/>
                  </a:cubicBezTo>
                  <a:cubicBezTo>
                    <a:pt x="15258" y="5226"/>
                    <a:pt x="15507" y="5320"/>
                    <a:pt x="15683" y="5320"/>
                  </a:cubicBezTo>
                  <a:cubicBezTo>
                    <a:pt x="15774" y="5320"/>
                    <a:pt x="15845" y="5295"/>
                    <a:pt x="15879" y="5242"/>
                  </a:cubicBezTo>
                  <a:cubicBezTo>
                    <a:pt x="15964" y="5072"/>
                    <a:pt x="16233" y="5072"/>
                    <a:pt x="15879" y="4364"/>
                  </a:cubicBezTo>
                  <a:cubicBezTo>
                    <a:pt x="15525" y="3670"/>
                    <a:pt x="12692" y="1786"/>
                    <a:pt x="12692" y="1786"/>
                  </a:cubicBezTo>
                  <a:lnTo>
                    <a:pt x="13471" y="1616"/>
                  </a:lnTo>
                  <a:lnTo>
                    <a:pt x="14321" y="1998"/>
                  </a:lnTo>
                  <a:cubicBezTo>
                    <a:pt x="14378" y="2296"/>
                    <a:pt x="14505" y="2565"/>
                    <a:pt x="14675" y="2806"/>
                  </a:cubicBezTo>
                  <a:cubicBezTo>
                    <a:pt x="14774" y="2957"/>
                    <a:pt x="14902" y="3007"/>
                    <a:pt x="15028" y="3007"/>
                  </a:cubicBezTo>
                  <a:cubicBezTo>
                    <a:pt x="15279" y="3007"/>
                    <a:pt x="15525" y="2806"/>
                    <a:pt x="15525" y="2806"/>
                  </a:cubicBezTo>
                  <a:lnTo>
                    <a:pt x="15185" y="1063"/>
                  </a:lnTo>
                  <a:lnTo>
                    <a:pt x="1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2356409" y="3509445"/>
              <a:ext cx="51779" cy="74624"/>
            </a:xfrm>
            <a:custGeom>
              <a:avLst/>
              <a:gdLst/>
              <a:ahLst/>
              <a:cxnLst/>
              <a:rect l="l" t="t" r="r" b="b"/>
              <a:pathLst>
                <a:path w="1573" h="2267" extrusionOk="0">
                  <a:moveTo>
                    <a:pt x="1572" y="1"/>
                  </a:moveTo>
                  <a:cubicBezTo>
                    <a:pt x="1445" y="71"/>
                    <a:pt x="1346" y="156"/>
                    <a:pt x="1233" y="241"/>
                  </a:cubicBezTo>
                  <a:cubicBezTo>
                    <a:pt x="978" y="454"/>
                    <a:pt x="737" y="695"/>
                    <a:pt x="524" y="950"/>
                  </a:cubicBezTo>
                  <a:cubicBezTo>
                    <a:pt x="312" y="1219"/>
                    <a:pt x="142" y="1516"/>
                    <a:pt x="43" y="1842"/>
                  </a:cubicBezTo>
                  <a:cubicBezTo>
                    <a:pt x="28" y="1899"/>
                    <a:pt x="14" y="1955"/>
                    <a:pt x="14" y="2012"/>
                  </a:cubicBezTo>
                  <a:cubicBezTo>
                    <a:pt x="0" y="2054"/>
                    <a:pt x="0" y="2111"/>
                    <a:pt x="0" y="2154"/>
                  </a:cubicBezTo>
                  <a:cubicBezTo>
                    <a:pt x="0" y="2182"/>
                    <a:pt x="0" y="2224"/>
                    <a:pt x="0" y="2267"/>
                  </a:cubicBezTo>
                  <a:cubicBezTo>
                    <a:pt x="14" y="2267"/>
                    <a:pt x="14" y="2097"/>
                    <a:pt x="85" y="1856"/>
                  </a:cubicBezTo>
                  <a:cubicBezTo>
                    <a:pt x="198" y="1545"/>
                    <a:pt x="354" y="1261"/>
                    <a:pt x="581" y="1006"/>
                  </a:cubicBezTo>
                  <a:cubicBezTo>
                    <a:pt x="793" y="751"/>
                    <a:pt x="1020" y="511"/>
                    <a:pt x="1261" y="284"/>
                  </a:cubicBezTo>
                  <a:cubicBezTo>
                    <a:pt x="1374" y="199"/>
                    <a:pt x="1473" y="100"/>
                    <a:pt x="1572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396505" y="3471226"/>
              <a:ext cx="58297" cy="129168"/>
            </a:xfrm>
            <a:custGeom>
              <a:avLst/>
              <a:gdLst/>
              <a:ahLst/>
              <a:cxnLst/>
              <a:rect l="l" t="t" r="r" b="b"/>
              <a:pathLst>
                <a:path w="1771" h="3924" extrusionOk="0">
                  <a:moveTo>
                    <a:pt x="1728" y="0"/>
                  </a:moveTo>
                  <a:cubicBezTo>
                    <a:pt x="1686" y="14"/>
                    <a:pt x="1643" y="43"/>
                    <a:pt x="1601" y="71"/>
                  </a:cubicBezTo>
                  <a:cubicBezTo>
                    <a:pt x="1474" y="170"/>
                    <a:pt x="1360" y="283"/>
                    <a:pt x="1261" y="425"/>
                  </a:cubicBezTo>
                  <a:cubicBezTo>
                    <a:pt x="1204" y="510"/>
                    <a:pt x="1148" y="609"/>
                    <a:pt x="1105" y="708"/>
                  </a:cubicBezTo>
                  <a:cubicBezTo>
                    <a:pt x="1063" y="836"/>
                    <a:pt x="1034" y="963"/>
                    <a:pt x="1020" y="1091"/>
                  </a:cubicBezTo>
                  <a:cubicBezTo>
                    <a:pt x="992" y="1232"/>
                    <a:pt x="949" y="1360"/>
                    <a:pt x="864" y="1473"/>
                  </a:cubicBezTo>
                  <a:cubicBezTo>
                    <a:pt x="779" y="1601"/>
                    <a:pt x="694" y="1728"/>
                    <a:pt x="638" y="1870"/>
                  </a:cubicBezTo>
                  <a:cubicBezTo>
                    <a:pt x="543" y="2114"/>
                    <a:pt x="539" y="2370"/>
                    <a:pt x="625" y="2615"/>
                  </a:cubicBezTo>
                  <a:lnTo>
                    <a:pt x="625" y="2615"/>
                  </a:lnTo>
                  <a:cubicBezTo>
                    <a:pt x="334" y="2828"/>
                    <a:pt x="112" y="3136"/>
                    <a:pt x="29" y="3499"/>
                  </a:cubicBezTo>
                  <a:cubicBezTo>
                    <a:pt x="15" y="3598"/>
                    <a:pt x="0" y="3697"/>
                    <a:pt x="0" y="3810"/>
                  </a:cubicBezTo>
                  <a:cubicBezTo>
                    <a:pt x="0" y="3839"/>
                    <a:pt x="0" y="3881"/>
                    <a:pt x="15" y="3924"/>
                  </a:cubicBezTo>
                  <a:cubicBezTo>
                    <a:pt x="15" y="3782"/>
                    <a:pt x="43" y="3640"/>
                    <a:pt x="71" y="3513"/>
                  </a:cubicBezTo>
                  <a:cubicBezTo>
                    <a:pt x="170" y="3159"/>
                    <a:pt x="383" y="2861"/>
                    <a:pt x="680" y="2677"/>
                  </a:cubicBezTo>
                  <a:lnTo>
                    <a:pt x="709" y="2663"/>
                  </a:lnTo>
                  <a:lnTo>
                    <a:pt x="694" y="2635"/>
                  </a:lnTo>
                  <a:cubicBezTo>
                    <a:pt x="609" y="2394"/>
                    <a:pt x="609" y="2139"/>
                    <a:pt x="694" y="1898"/>
                  </a:cubicBezTo>
                  <a:cubicBezTo>
                    <a:pt x="751" y="1771"/>
                    <a:pt x="822" y="1629"/>
                    <a:pt x="921" y="1516"/>
                  </a:cubicBezTo>
                  <a:cubicBezTo>
                    <a:pt x="1006" y="1402"/>
                    <a:pt x="1063" y="1261"/>
                    <a:pt x="1077" y="1105"/>
                  </a:cubicBezTo>
                  <a:cubicBezTo>
                    <a:pt x="1077" y="977"/>
                    <a:pt x="1105" y="864"/>
                    <a:pt x="1148" y="737"/>
                  </a:cubicBezTo>
                  <a:cubicBezTo>
                    <a:pt x="1190" y="637"/>
                    <a:pt x="1247" y="538"/>
                    <a:pt x="1304" y="453"/>
                  </a:cubicBezTo>
                  <a:cubicBezTo>
                    <a:pt x="1389" y="312"/>
                    <a:pt x="1502" y="198"/>
                    <a:pt x="1615" y="99"/>
                  </a:cubicBezTo>
                  <a:cubicBezTo>
                    <a:pt x="1714" y="28"/>
                    <a:pt x="1771" y="0"/>
                    <a:pt x="177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2479494" y="3486106"/>
              <a:ext cx="29889" cy="10599"/>
            </a:xfrm>
            <a:custGeom>
              <a:avLst/>
              <a:gdLst/>
              <a:ahLst/>
              <a:cxnLst/>
              <a:rect l="l" t="t" r="r" b="b"/>
              <a:pathLst>
                <a:path w="908" h="322" extrusionOk="0">
                  <a:moveTo>
                    <a:pt x="4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208" y="209"/>
                    <a:pt x="479" y="322"/>
                    <a:pt x="767" y="322"/>
                  </a:cubicBezTo>
                  <a:cubicBezTo>
                    <a:pt x="814" y="322"/>
                    <a:pt x="860" y="319"/>
                    <a:pt x="907" y="313"/>
                  </a:cubicBezTo>
                  <a:cubicBezTo>
                    <a:pt x="907" y="299"/>
                    <a:pt x="695" y="285"/>
                    <a:pt x="440" y="200"/>
                  </a:cubicBezTo>
                  <a:cubicBezTo>
                    <a:pt x="198" y="119"/>
                    <a:pt x="33" y="0"/>
                    <a:pt x="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477157" y="3539303"/>
              <a:ext cx="46677" cy="20541"/>
            </a:xfrm>
            <a:custGeom>
              <a:avLst/>
              <a:gdLst/>
              <a:ahLst/>
              <a:cxnLst/>
              <a:rect l="l" t="t" r="r" b="b"/>
              <a:pathLst>
                <a:path w="1418" h="624" extrusionOk="0">
                  <a:moveTo>
                    <a:pt x="1" y="0"/>
                  </a:moveTo>
                  <a:lnTo>
                    <a:pt x="1" y="0"/>
                  </a:lnTo>
                  <a:cubicBezTo>
                    <a:pt x="454" y="241"/>
                    <a:pt x="922" y="453"/>
                    <a:pt x="1417" y="623"/>
                  </a:cubicBezTo>
                  <a:cubicBezTo>
                    <a:pt x="1191" y="482"/>
                    <a:pt x="964" y="368"/>
                    <a:pt x="723" y="283"/>
                  </a:cubicBezTo>
                  <a:cubicBezTo>
                    <a:pt x="497" y="170"/>
                    <a:pt x="242" y="71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448714" y="3580320"/>
              <a:ext cx="23832" cy="10303"/>
            </a:xfrm>
            <a:custGeom>
              <a:avLst/>
              <a:gdLst/>
              <a:ahLst/>
              <a:cxnLst/>
              <a:rect l="l" t="t" r="r" b="b"/>
              <a:pathLst>
                <a:path w="724" h="313" extrusionOk="0">
                  <a:moveTo>
                    <a:pt x="1" y="1"/>
                  </a:moveTo>
                  <a:cubicBezTo>
                    <a:pt x="114" y="71"/>
                    <a:pt x="227" y="128"/>
                    <a:pt x="355" y="171"/>
                  </a:cubicBezTo>
                  <a:cubicBezTo>
                    <a:pt x="468" y="227"/>
                    <a:pt x="596" y="270"/>
                    <a:pt x="723" y="312"/>
                  </a:cubicBezTo>
                  <a:cubicBezTo>
                    <a:pt x="624" y="213"/>
                    <a:pt x="511" y="142"/>
                    <a:pt x="383" y="100"/>
                  </a:cubicBezTo>
                  <a:cubicBezTo>
                    <a:pt x="270" y="43"/>
                    <a:pt x="128" y="15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2500002" y="3563235"/>
              <a:ext cx="15899" cy="18993"/>
            </a:xfrm>
            <a:custGeom>
              <a:avLst/>
              <a:gdLst/>
              <a:ahLst/>
              <a:cxnLst/>
              <a:rect l="l" t="t" r="r" b="b"/>
              <a:pathLst>
                <a:path w="483" h="577" extrusionOk="0">
                  <a:moveTo>
                    <a:pt x="462" y="0"/>
                  </a:moveTo>
                  <a:cubicBezTo>
                    <a:pt x="443" y="0"/>
                    <a:pt x="411" y="7"/>
                    <a:pt x="369" y="24"/>
                  </a:cubicBezTo>
                  <a:cubicBezTo>
                    <a:pt x="270" y="66"/>
                    <a:pt x="199" y="123"/>
                    <a:pt x="143" y="208"/>
                  </a:cubicBezTo>
                  <a:cubicBezTo>
                    <a:pt x="72" y="279"/>
                    <a:pt x="43" y="364"/>
                    <a:pt x="15" y="463"/>
                  </a:cubicBezTo>
                  <a:cubicBezTo>
                    <a:pt x="1" y="534"/>
                    <a:pt x="15" y="576"/>
                    <a:pt x="15" y="576"/>
                  </a:cubicBezTo>
                  <a:cubicBezTo>
                    <a:pt x="58" y="463"/>
                    <a:pt x="128" y="350"/>
                    <a:pt x="199" y="251"/>
                  </a:cubicBezTo>
                  <a:cubicBezTo>
                    <a:pt x="284" y="151"/>
                    <a:pt x="383" y="81"/>
                    <a:pt x="483" y="10"/>
                  </a:cubicBezTo>
                  <a:cubicBezTo>
                    <a:pt x="483" y="4"/>
                    <a:pt x="475" y="0"/>
                    <a:pt x="4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527062" y="3528802"/>
              <a:ext cx="11686" cy="17051"/>
            </a:xfrm>
            <a:custGeom>
              <a:avLst/>
              <a:gdLst/>
              <a:ahLst/>
              <a:cxnLst/>
              <a:rect l="l" t="t" r="r" b="b"/>
              <a:pathLst>
                <a:path w="355" h="518" extrusionOk="0">
                  <a:moveTo>
                    <a:pt x="343" y="0"/>
                  </a:moveTo>
                  <a:cubicBezTo>
                    <a:pt x="305" y="0"/>
                    <a:pt x="183" y="61"/>
                    <a:pt x="100" y="192"/>
                  </a:cubicBezTo>
                  <a:cubicBezTo>
                    <a:pt x="29" y="291"/>
                    <a:pt x="1" y="404"/>
                    <a:pt x="43" y="517"/>
                  </a:cubicBezTo>
                  <a:cubicBezTo>
                    <a:pt x="71" y="418"/>
                    <a:pt x="114" y="319"/>
                    <a:pt x="156" y="234"/>
                  </a:cubicBezTo>
                  <a:cubicBezTo>
                    <a:pt x="241" y="92"/>
                    <a:pt x="355" y="22"/>
                    <a:pt x="355" y="8"/>
                  </a:cubicBezTo>
                  <a:cubicBezTo>
                    <a:pt x="355" y="3"/>
                    <a:pt x="350" y="0"/>
                    <a:pt x="34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529860" y="3445879"/>
              <a:ext cx="7966" cy="20705"/>
            </a:xfrm>
            <a:custGeom>
              <a:avLst/>
              <a:gdLst/>
              <a:ahLst/>
              <a:cxnLst/>
              <a:rect l="l" t="t" r="r" b="b"/>
              <a:pathLst>
                <a:path w="242" h="629" extrusionOk="0">
                  <a:moveTo>
                    <a:pt x="229" y="0"/>
                  </a:moveTo>
                  <a:cubicBezTo>
                    <a:pt x="212" y="0"/>
                    <a:pt x="185" y="19"/>
                    <a:pt x="142" y="62"/>
                  </a:cubicBezTo>
                  <a:cubicBezTo>
                    <a:pt x="86" y="118"/>
                    <a:pt x="43" y="189"/>
                    <a:pt x="29" y="274"/>
                  </a:cubicBezTo>
                  <a:cubicBezTo>
                    <a:pt x="1" y="359"/>
                    <a:pt x="1" y="444"/>
                    <a:pt x="29" y="529"/>
                  </a:cubicBezTo>
                  <a:cubicBezTo>
                    <a:pt x="43" y="586"/>
                    <a:pt x="71" y="628"/>
                    <a:pt x="71" y="628"/>
                  </a:cubicBezTo>
                  <a:cubicBezTo>
                    <a:pt x="71" y="515"/>
                    <a:pt x="71" y="402"/>
                    <a:pt x="86" y="288"/>
                  </a:cubicBezTo>
                  <a:cubicBezTo>
                    <a:pt x="128" y="189"/>
                    <a:pt x="171" y="90"/>
                    <a:pt x="241" y="5"/>
                  </a:cubicBezTo>
                  <a:cubicBezTo>
                    <a:pt x="238" y="2"/>
                    <a:pt x="234" y="0"/>
                    <a:pt x="22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488349" y="3360685"/>
              <a:ext cx="716252" cy="317588"/>
            </a:xfrm>
            <a:custGeom>
              <a:avLst/>
              <a:gdLst/>
              <a:ahLst/>
              <a:cxnLst/>
              <a:rect l="l" t="t" r="r" b="b"/>
              <a:pathLst>
                <a:path w="21759" h="9648" extrusionOk="0">
                  <a:moveTo>
                    <a:pt x="21107" y="1"/>
                  </a:moveTo>
                  <a:cubicBezTo>
                    <a:pt x="21107" y="1"/>
                    <a:pt x="19492" y="1120"/>
                    <a:pt x="18415" y="1616"/>
                  </a:cubicBezTo>
                  <a:cubicBezTo>
                    <a:pt x="17339" y="2097"/>
                    <a:pt x="15781" y="2933"/>
                    <a:pt x="15299" y="3811"/>
                  </a:cubicBezTo>
                  <a:cubicBezTo>
                    <a:pt x="15299" y="3811"/>
                    <a:pt x="15214" y="2112"/>
                    <a:pt x="13458" y="1757"/>
                  </a:cubicBezTo>
                  <a:cubicBezTo>
                    <a:pt x="13272" y="1720"/>
                    <a:pt x="13072" y="1703"/>
                    <a:pt x="12863" y="1703"/>
                  </a:cubicBezTo>
                  <a:cubicBezTo>
                    <a:pt x="11087" y="1703"/>
                    <a:pt x="8627" y="2905"/>
                    <a:pt x="8627" y="2905"/>
                  </a:cubicBezTo>
                  <a:lnTo>
                    <a:pt x="1" y="8911"/>
                  </a:lnTo>
                  <a:lnTo>
                    <a:pt x="256" y="9647"/>
                  </a:lnTo>
                  <a:lnTo>
                    <a:pt x="9010" y="8429"/>
                  </a:lnTo>
                  <a:lnTo>
                    <a:pt x="9817" y="8741"/>
                  </a:lnTo>
                  <a:lnTo>
                    <a:pt x="15951" y="4704"/>
                  </a:lnTo>
                  <a:lnTo>
                    <a:pt x="21758" y="511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484168" y="3365820"/>
              <a:ext cx="740940" cy="320847"/>
            </a:xfrm>
            <a:custGeom>
              <a:avLst/>
              <a:gdLst/>
              <a:ahLst/>
              <a:cxnLst/>
              <a:rect l="l" t="t" r="r" b="b"/>
              <a:pathLst>
                <a:path w="22509" h="9747" extrusionOk="0">
                  <a:moveTo>
                    <a:pt x="22381" y="1"/>
                  </a:moveTo>
                  <a:lnTo>
                    <a:pt x="16049" y="4392"/>
                  </a:lnTo>
                  <a:cubicBezTo>
                    <a:pt x="15987" y="4403"/>
                    <a:pt x="15925" y="4408"/>
                    <a:pt x="15865" y="4408"/>
                  </a:cubicBezTo>
                  <a:cubicBezTo>
                    <a:pt x="15522" y="4408"/>
                    <a:pt x="15205" y="4244"/>
                    <a:pt x="15001" y="3967"/>
                  </a:cubicBezTo>
                  <a:lnTo>
                    <a:pt x="7295" y="5213"/>
                  </a:lnTo>
                  <a:lnTo>
                    <a:pt x="0" y="9746"/>
                  </a:lnTo>
                  <a:lnTo>
                    <a:pt x="9137" y="8698"/>
                  </a:lnTo>
                  <a:cubicBezTo>
                    <a:pt x="9339" y="8881"/>
                    <a:pt x="9593" y="8972"/>
                    <a:pt x="9850" y="8972"/>
                  </a:cubicBezTo>
                  <a:cubicBezTo>
                    <a:pt x="9972" y="8972"/>
                    <a:pt x="10095" y="8952"/>
                    <a:pt x="10213" y="8911"/>
                  </a:cubicBezTo>
                  <a:lnTo>
                    <a:pt x="22509" y="270"/>
                  </a:lnTo>
                  <a:lnTo>
                    <a:pt x="22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784917" y="3496376"/>
              <a:ext cx="193094" cy="155799"/>
            </a:xfrm>
            <a:custGeom>
              <a:avLst/>
              <a:gdLst/>
              <a:ahLst/>
              <a:cxnLst/>
              <a:rect l="l" t="t" r="r" b="b"/>
              <a:pathLst>
                <a:path w="5866" h="4733" extrusionOk="0">
                  <a:moveTo>
                    <a:pt x="5865" y="1"/>
                  </a:moveTo>
                  <a:cubicBezTo>
                    <a:pt x="5865" y="1"/>
                    <a:pt x="5837" y="15"/>
                    <a:pt x="5794" y="43"/>
                  </a:cubicBezTo>
                  <a:lnTo>
                    <a:pt x="5610" y="171"/>
                  </a:lnTo>
                  <a:cubicBezTo>
                    <a:pt x="5454" y="270"/>
                    <a:pt x="5228" y="426"/>
                    <a:pt x="4944" y="624"/>
                  </a:cubicBezTo>
                  <a:cubicBezTo>
                    <a:pt x="4392" y="1021"/>
                    <a:pt x="3655" y="1587"/>
                    <a:pt x="2848" y="2253"/>
                  </a:cubicBezTo>
                  <a:cubicBezTo>
                    <a:pt x="2041" y="2919"/>
                    <a:pt x="1318" y="3528"/>
                    <a:pt x="808" y="3981"/>
                  </a:cubicBezTo>
                  <a:cubicBezTo>
                    <a:pt x="553" y="4208"/>
                    <a:pt x="355" y="4392"/>
                    <a:pt x="213" y="4534"/>
                  </a:cubicBezTo>
                  <a:lnTo>
                    <a:pt x="57" y="4675"/>
                  </a:lnTo>
                  <a:cubicBezTo>
                    <a:pt x="29" y="4704"/>
                    <a:pt x="15" y="4718"/>
                    <a:pt x="1" y="4732"/>
                  </a:cubicBezTo>
                  <a:cubicBezTo>
                    <a:pt x="29" y="4718"/>
                    <a:pt x="43" y="4704"/>
                    <a:pt x="57" y="4690"/>
                  </a:cubicBezTo>
                  <a:lnTo>
                    <a:pt x="227" y="4548"/>
                  </a:lnTo>
                  <a:cubicBezTo>
                    <a:pt x="383" y="4420"/>
                    <a:pt x="596" y="4236"/>
                    <a:pt x="837" y="4024"/>
                  </a:cubicBezTo>
                  <a:cubicBezTo>
                    <a:pt x="1361" y="3571"/>
                    <a:pt x="2083" y="2961"/>
                    <a:pt x="2890" y="2310"/>
                  </a:cubicBezTo>
                  <a:cubicBezTo>
                    <a:pt x="3684" y="1644"/>
                    <a:pt x="4434" y="1063"/>
                    <a:pt x="4973" y="667"/>
                  </a:cubicBezTo>
                  <a:cubicBezTo>
                    <a:pt x="5256" y="454"/>
                    <a:pt x="5468" y="298"/>
                    <a:pt x="5624" y="185"/>
                  </a:cubicBezTo>
                  <a:lnTo>
                    <a:pt x="5808" y="58"/>
                  </a:lnTo>
                  <a:cubicBezTo>
                    <a:pt x="5823" y="43"/>
                    <a:pt x="5851" y="29"/>
                    <a:pt x="58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491641" y="3434357"/>
              <a:ext cx="484019" cy="236446"/>
            </a:xfrm>
            <a:custGeom>
              <a:avLst/>
              <a:gdLst/>
              <a:ahLst/>
              <a:cxnLst/>
              <a:rect l="l" t="t" r="r" b="b"/>
              <a:pathLst>
                <a:path w="14704" h="7183" extrusionOk="0">
                  <a:moveTo>
                    <a:pt x="12236" y="0"/>
                  </a:moveTo>
                  <a:cubicBezTo>
                    <a:pt x="12114" y="0"/>
                    <a:pt x="11992" y="5"/>
                    <a:pt x="11870" y="15"/>
                  </a:cubicBezTo>
                  <a:cubicBezTo>
                    <a:pt x="10850" y="86"/>
                    <a:pt x="9887" y="468"/>
                    <a:pt x="8924" y="851"/>
                  </a:cubicBezTo>
                  <a:lnTo>
                    <a:pt x="0" y="6956"/>
                  </a:lnTo>
                  <a:lnTo>
                    <a:pt x="85" y="7183"/>
                  </a:lnTo>
                  <a:lnTo>
                    <a:pt x="9051" y="1120"/>
                  </a:lnTo>
                  <a:cubicBezTo>
                    <a:pt x="9051" y="1120"/>
                    <a:pt x="11063" y="468"/>
                    <a:pt x="11941" y="355"/>
                  </a:cubicBezTo>
                  <a:cubicBezTo>
                    <a:pt x="12098" y="336"/>
                    <a:pt x="12253" y="327"/>
                    <a:pt x="12404" y="327"/>
                  </a:cubicBezTo>
                  <a:cubicBezTo>
                    <a:pt x="13684" y="327"/>
                    <a:pt x="14703" y="950"/>
                    <a:pt x="14703" y="950"/>
                  </a:cubicBezTo>
                  <a:cubicBezTo>
                    <a:pt x="14078" y="288"/>
                    <a:pt x="13155" y="0"/>
                    <a:pt x="12236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3021342" y="3396599"/>
              <a:ext cx="141315" cy="95625"/>
            </a:xfrm>
            <a:custGeom>
              <a:avLst/>
              <a:gdLst/>
              <a:ahLst/>
              <a:cxnLst/>
              <a:rect l="l" t="t" r="r" b="b"/>
              <a:pathLst>
                <a:path w="4293" h="2905" extrusionOk="0">
                  <a:moveTo>
                    <a:pt x="4292" y="1"/>
                  </a:moveTo>
                  <a:cubicBezTo>
                    <a:pt x="4292" y="1"/>
                    <a:pt x="779" y="1828"/>
                    <a:pt x="0" y="2904"/>
                  </a:cubicBezTo>
                  <a:lnTo>
                    <a:pt x="429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491641" y="3433172"/>
              <a:ext cx="498470" cy="230159"/>
            </a:xfrm>
            <a:custGeom>
              <a:avLst/>
              <a:gdLst/>
              <a:ahLst/>
              <a:cxnLst/>
              <a:rect l="l" t="t" r="r" b="b"/>
              <a:pathLst>
                <a:path w="15143" h="6992" extrusionOk="0">
                  <a:moveTo>
                    <a:pt x="12189" y="0"/>
                  </a:moveTo>
                  <a:cubicBezTo>
                    <a:pt x="12002" y="0"/>
                    <a:pt x="11815" y="12"/>
                    <a:pt x="11629" y="37"/>
                  </a:cubicBezTo>
                  <a:cubicBezTo>
                    <a:pt x="10680" y="193"/>
                    <a:pt x="9774" y="462"/>
                    <a:pt x="8910" y="859"/>
                  </a:cubicBezTo>
                  <a:lnTo>
                    <a:pt x="7394" y="1893"/>
                  </a:lnTo>
                  <a:lnTo>
                    <a:pt x="2167" y="5491"/>
                  </a:lnTo>
                  <a:lnTo>
                    <a:pt x="581" y="6581"/>
                  </a:lnTo>
                  <a:lnTo>
                    <a:pt x="156" y="6879"/>
                  </a:lnTo>
                  <a:lnTo>
                    <a:pt x="99" y="6921"/>
                  </a:lnTo>
                  <a:lnTo>
                    <a:pt x="99" y="6921"/>
                  </a:lnTo>
                  <a:lnTo>
                    <a:pt x="142" y="6893"/>
                  </a:lnTo>
                  <a:lnTo>
                    <a:pt x="567" y="6610"/>
                  </a:lnTo>
                  <a:lnTo>
                    <a:pt x="2167" y="5533"/>
                  </a:lnTo>
                  <a:lnTo>
                    <a:pt x="7408" y="1949"/>
                  </a:lnTo>
                  <a:lnTo>
                    <a:pt x="8924" y="915"/>
                  </a:lnTo>
                  <a:cubicBezTo>
                    <a:pt x="9788" y="533"/>
                    <a:pt x="10695" y="249"/>
                    <a:pt x="11615" y="94"/>
                  </a:cubicBezTo>
                  <a:cubicBezTo>
                    <a:pt x="11803" y="69"/>
                    <a:pt x="11992" y="56"/>
                    <a:pt x="12179" y="56"/>
                  </a:cubicBezTo>
                  <a:cubicBezTo>
                    <a:pt x="12743" y="56"/>
                    <a:pt x="13301" y="168"/>
                    <a:pt x="13811" y="391"/>
                  </a:cubicBezTo>
                  <a:cubicBezTo>
                    <a:pt x="14080" y="504"/>
                    <a:pt x="14321" y="660"/>
                    <a:pt x="14519" y="859"/>
                  </a:cubicBezTo>
                  <a:cubicBezTo>
                    <a:pt x="14689" y="1000"/>
                    <a:pt x="14817" y="1170"/>
                    <a:pt x="14930" y="1354"/>
                  </a:cubicBezTo>
                  <a:cubicBezTo>
                    <a:pt x="15015" y="1510"/>
                    <a:pt x="15086" y="1666"/>
                    <a:pt x="15128" y="1850"/>
                  </a:cubicBezTo>
                  <a:cubicBezTo>
                    <a:pt x="15128" y="1850"/>
                    <a:pt x="15142" y="1836"/>
                    <a:pt x="15128" y="1808"/>
                  </a:cubicBezTo>
                  <a:cubicBezTo>
                    <a:pt x="15128" y="1779"/>
                    <a:pt x="15114" y="1751"/>
                    <a:pt x="15114" y="1708"/>
                  </a:cubicBezTo>
                  <a:cubicBezTo>
                    <a:pt x="15072" y="1581"/>
                    <a:pt x="15015" y="1454"/>
                    <a:pt x="14958" y="1340"/>
                  </a:cubicBezTo>
                  <a:cubicBezTo>
                    <a:pt x="14845" y="1142"/>
                    <a:pt x="14717" y="972"/>
                    <a:pt x="14562" y="830"/>
                  </a:cubicBezTo>
                  <a:cubicBezTo>
                    <a:pt x="14349" y="632"/>
                    <a:pt x="14108" y="476"/>
                    <a:pt x="13853" y="349"/>
                  </a:cubicBezTo>
                  <a:cubicBezTo>
                    <a:pt x="13321" y="114"/>
                    <a:pt x="12756" y="0"/>
                    <a:pt x="12189" y="0"/>
                  </a:cubicBezTo>
                  <a:close/>
                  <a:moveTo>
                    <a:pt x="99" y="6921"/>
                  </a:moveTo>
                  <a:lnTo>
                    <a:pt x="14" y="6978"/>
                  </a:lnTo>
                  <a:lnTo>
                    <a:pt x="0" y="6992"/>
                  </a:lnTo>
                  <a:lnTo>
                    <a:pt x="42" y="6964"/>
                  </a:lnTo>
                  <a:lnTo>
                    <a:pt x="99" y="69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2749035" y="3466223"/>
              <a:ext cx="242009" cy="45130"/>
            </a:xfrm>
            <a:custGeom>
              <a:avLst/>
              <a:gdLst/>
              <a:ahLst/>
              <a:cxnLst/>
              <a:rect l="l" t="t" r="r" b="b"/>
              <a:pathLst>
                <a:path w="7352" h="1371" extrusionOk="0">
                  <a:moveTo>
                    <a:pt x="4488" y="1"/>
                  </a:moveTo>
                  <a:cubicBezTo>
                    <a:pt x="4202" y="1"/>
                    <a:pt x="3914" y="23"/>
                    <a:pt x="3626" y="67"/>
                  </a:cubicBezTo>
                  <a:cubicBezTo>
                    <a:pt x="2720" y="209"/>
                    <a:pt x="1842" y="478"/>
                    <a:pt x="1006" y="874"/>
                  </a:cubicBezTo>
                  <a:cubicBezTo>
                    <a:pt x="694" y="1002"/>
                    <a:pt x="439" y="1129"/>
                    <a:pt x="269" y="1229"/>
                  </a:cubicBezTo>
                  <a:cubicBezTo>
                    <a:pt x="170" y="1271"/>
                    <a:pt x="113" y="1299"/>
                    <a:pt x="71" y="1328"/>
                  </a:cubicBezTo>
                  <a:cubicBezTo>
                    <a:pt x="43" y="1342"/>
                    <a:pt x="14" y="1356"/>
                    <a:pt x="0" y="1370"/>
                  </a:cubicBezTo>
                  <a:cubicBezTo>
                    <a:pt x="28" y="1370"/>
                    <a:pt x="43" y="1356"/>
                    <a:pt x="71" y="1342"/>
                  </a:cubicBezTo>
                  <a:lnTo>
                    <a:pt x="269" y="1243"/>
                  </a:lnTo>
                  <a:cubicBezTo>
                    <a:pt x="453" y="1172"/>
                    <a:pt x="708" y="1044"/>
                    <a:pt x="1034" y="903"/>
                  </a:cubicBezTo>
                  <a:cubicBezTo>
                    <a:pt x="1856" y="535"/>
                    <a:pt x="2734" y="265"/>
                    <a:pt x="3640" y="124"/>
                  </a:cubicBezTo>
                  <a:cubicBezTo>
                    <a:pt x="3929" y="83"/>
                    <a:pt x="4218" y="63"/>
                    <a:pt x="4507" y="63"/>
                  </a:cubicBezTo>
                  <a:cubicBezTo>
                    <a:pt x="5127" y="63"/>
                    <a:pt x="5742" y="157"/>
                    <a:pt x="6332" y="350"/>
                  </a:cubicBezTo>
                  <a:cubicBezTo>
                    <a:pt x="6587" y="450"/>
                    <a:pt x="6842" y="563"/>
                    <a:pt x="7083" y="690"/>
                  </a:cubicBezTo>
                  <a:cubicBezTo>
                    <a:pt x="7253" y="789"/>
                    <a:pt x="7352" y="846"/>
                    <a:pt x="7352" y="846"/>
                  </a:cubicBezTo>
                  <a:lnTo>
                    <a:pt x="7281" y="789"/>
                  </a:lnTo>
                  <a:cubicBezTo>
                    <a:pt x="7238" y="761"/>
                    <a:pt x="7182" y="719"/>
                    <a:pt x="7097" y="676"/>
                  </a:cubicBezTo>
                  <a:cubicBezTo>
                    <a:pt x="6856" y="520"/>
                    <a:pt x="6601" y="407"/>
                    <a:pt x="6346" y="322"/>
                  </a:cubicBezTo>
                  <a:cubicBezTo>
                    <a:pt x="5742" y="108"/>
                    <a:pt x="511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007812" y="3371416"/>
              <a:ext cx="189341" cy="124527"/>
            </a:xfrm>
            <a:custGeom>
              <a:avLst/>
              <a:gdLst/>
              <a:ahLst/>
              <a:cxnLst/>
              <a:rect l="l" t="t" r="r" b="b"/>
              <a:pathLst>
                <a:path w="5752" h="3783" extrusionOk="0">
                  <a:moveTo>
                    <a:pt x="5752" y="1"/>
                  </a:moveTo>
                  <a:cubicBezTo>
                    <a:pt x="5723" y="15"/>
                    <a:pt x="5709" y="15"/>
                    <a:pt x="5681" y="29"/>
                  </a:cubicBezTo>
                  <a:lnTo>
                    <a:pt x="5511" y="128"/>
                  </a:lnTo>
                  <a:cubicBezTo>
                    <a:pt x="5355" y="227"/>
                    <a:pt x="5143" y="355"/>
                    <a:pt x="4873" y="511"/>
                  </a:cubicBezTo>
                  <a:cubicBezTo>
                    <a:pt x="4349" y="836"/>
                    <a:pt x="3627" y="1304"/>
                    <a:pt x="2834" y="1814"/>
                  </a:cubicBezTo>
                  <a:cubicBezTo>
                    <a:pt x="2040" y="2338"/>
                    <a:pt x="1332" y="2834"/>
                    <a:pt x="822" y="3188"/>
                  </a:cubicBezTo>
                  <a:cubicBezTo>
                    <a:pt x="567" y="3372"/>
                    <a:pt x="355" y="3514"/>
                    <a:pt x="227" y="3613"/>
                  </a:cubicBezTo>
                  <a:lnTo>
                    <a:pt x="57" y="3740"/>
                  </a:lnTo>
                  <a:cubicBezTo>
                    <a:pt x="43" y="3740"/>
                    <a:pt x="15" y="3769"/>
                    <a:pt x="1" y="3783"/>
                  </a:cubicBezTo>
                  <a:cubicBezTo>
                    <a:pt x="29" y="3769"/>
                    <a:pt x="43" y="3754"/>
                    <a:pt x="71" y="3740"/>
                  </a:cubicBezTo>
                  <a:lnTo>
                    <a:pt x="241" y="3641"/>
                  </a:lnTo>
                  <a:lnTo>
                    <a:pt x="851" y="3230"/>
                  </a:lnTo>
                  <a:cubicBezTo>
                    <a:pt x="1360" y="2876"/>
                    <a:pt x="2069" y="2395"/>
                    <a:pt x="2862" y="1871"/>
                  </a:cubicBezTo>
                  <a:cubicBezTo>
                    <a:pt x="3669" y="1361"/>
                    <a:pt x="4378" y="893"/>
                    <a:pt x="4902" y="553"/>
                  </a:cubicBezTo>
                  <a:lnTo>
                    <a:pt x="5525" y="157"/>
                  </a:lnTo>
                  <a:lnTo>
                    <a:pt x="5695" y="43"/>
                  </a:lnTo>
                  <a:cubicBezTo>
                    <a:pt x="5709" y="29"/>
                    <a:pt x="5723" y="15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763948" y="3456281"/>
              <a:ext cx="356266" cy="208467"/>
            </a:xfrm>
            <a:custGeom>
              <a:avLst/>
              <a:gdLst/>
              <a:ahLst/>
              <a:cxnLst/>
              <a:rect l="l" t="t" r="r" b="b"/>
              <a:pathLst>
                <a:path w="10823" h="6333" extrusionOk="0">
                  <a:moveTo>
                    <a:pt x="10383" y="1"/>
                  </a:moveTo>
                  <a:lnTo>
                    <a:pt x="6800" y="2621"/>
                  </a:lnTo>
                  <a:cubicBezTo>
                    <a:pt x="6800" y="2621"/>
                    <a:pt x="6020" y="2097"/>
                    <a:pt x="5794" y="1899"/>
                  </a:cubicBezTo>
                  <a:cubicBezTo>
                    <a:pt x="5631" y="1750"/>
                    <a:pt x="5462" y="1691"/>
                    <a:pt x="5314" y="1691"/>
                  </a:cubicBezTo>
                  <a:cubicBezTo>
                    <a:pt x="5153" y="1691"/>
                    <a:pt x="5018" y="1760"/>
                    <a:pt x="4944" y="1856"/>
                  </a:cubicBezTo>
                  <a:cubicBezTo>
                    <a:pt x="4845" y="1984"/>
                    <a:pt x="4873" y="2069"/>
                    <a:pt x="4972" y="2225"/>
                  </a:cubicBezTo>
                  <a:cubicBezTo>
                    <a:pt x="5071" y="2380"/>
                    <a:pt x="5723" y="3216"/>
                    <a:pt x="5808" y="3386"/>
                  </a:cubicBezTo>
                  <a:cubicBezTo>
                    <a:pt x="5893" y="3556"/>
                    <a:pt x="5808" y="3641"/>
                    <a:pt x="5808" y="3641"/>
                  </a:cubicBezTo>
                  <a:cubicBezTo>
                    <a:pt x="5808" y="3641"/>
                    <a:pt x="3853" y="2678"/>
                    <a:pt x="3556" y="2550"/>
                  </a:cubicBezTo>
                  <a:cubicBezTo>
                    <a:pt x="3260" y="2428"/>
                    <a:pt x="2950" y="2299"/>
                    <a:pt x="2705" y="2299"/>
                  </a:cubicBezTo>
                  <a:cubicBezTo>
                    <a:pt x="2609" y="2299"/>
                    <a:pt x="2523" y="2319"/>
                    <a:pt x="2451" y="2366"/>
                  </a:cubicBezTo>
                  <a:cubicBezTo>
                    <a:pt x="2281" y="2465"/>
                    <a:pt x="2196" y="2664"/>
                    <a:pt x="2253" y="2862"/>
                  </a:cubicBezTo>
                  <a:cubicBezTo>
                    <a:pt x="2281" y="3046"/>
                    <a:pt x="4406" y="4491"/>
                    <a:pt x="4406" y="4491"/>
                  </a:cubicBezTo>
                  <a:cubicBezTo>
                    <a:pt x="4406" y="4491"/>
                    <a:pt x="4207" y="4406"/>
                    <a:pt x="3938" y="4307"/>
                  </a:cubicBezTo>
                  <a:cubicBezTo>
                    <a:pt x="3641" y="4208"/>
                    <a:pt x="1983" y="3500"/>
                    <a:pt x="1700" y="3415"/>
                  </a:cubicBezTo>
                  <a:cubicBezTo>
                    <a:pt x="1527" y="3357"/>
                    <a:pt x="1273" y="3285"/>
                    <a:pt x="1037" y="3285"/>
                  </a:cubicBezTo>
                  <a:cubicBezTo>
                    <a:pt x="868" y="3285"/>
                    <a:pt x="708" y="3322"/>
                    <a:pt x="595" y="3429"/>
                  </a:cubicBezTo>
                  <a:cubicBezTo>
                    <a:pt x="298" y="3726"/>
                    <a:pt x="510" y="3910"/>
                    <a:pt x="510" y="3910"/>
                  </a:cubicBezTo>
                  <a:lnTo>
                    <a:pt x="425" y="3924"/>
                  </a:lnTo>
                  <a:cubicBezTo>
                    <a:pt x="227" y="3953"/>
                    <a:pt x="85" y="4080"/>
                    <a:pt x="43" y="4279"/>
                  </a:cubicBezTo>
                  <a:cubicBezTo>
                    <a:pt x="0" y="4449"/>
                    <a:pt x="100" y="4619"/>
                    <a:pt x="269" y="4661"/>
                  </a:cubicBezTo>
                  <a:lnTo>
                    <a:pt x="3952" y="6106"/>
                  </a:lnTo>
                  <a:lnTo>
                    <a:pt x="6247" y="6333"/>
                  </a:lnTo>
                  <a:cubicBezTo>
                    <a:pt x="6785" y="6148"/>
                    <a:pt x="7253" y="5851"/>
                    <a:pt x="7635" y="5426"/>
                  </a:cubicBezTo>
                  <a:cubicBezTo>
                    <a:pt x="8216" y="4760"/>
                    <a:pt x="8131" y="3896"/>
                    <a:pt x="8174" y="3514"/>
                  </a:cubicBezTo>
                  <a:cubicBezTo>
                    <a:pt x="8216" y="3145"/>
                    <a:pt x="8754" y="2876"/>
                    <a:pt x="8924" y="2678"/>
                  </a:cubicBezTo>
                  <a:cubicBezTo>
                    <a:pt x="9052" y="2494"/>
                    <a:pt x="9165" y="2281"/>
                    <a:pt x="9250" y="2083"/>
                  </a:cubicBezTo>
                  <a:cubicBezTo>
                    <a:pt x="9250" y="2083"/>
                    <a:pt x="10511" y="1233"/>
                    <a:pt x="10667" y="624"/>
                  </a:cubicBezTo>
                  <a:cubicBezTo>
                    <a:pt x="10822" y="1"/>
                    <a:pt x="10383" y="1"/>
                    <a:pt x="10383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959322" y="3577982"/>
              <a:ext cx="21495" cy="18236"/>
            </a:xfrm>
            <a:custGeom>
              <a:avLst/>
              <a:gdLst/>
              <a:ahLst/>
              <a:cxnLst/>
              <a:rect l="l" t="t" r="r" b="b"/>
              <a:pathLst>
                <a:path w="653" h="554" extrusionOk="0">
                  <a:moveTo>
                    <a:pt x="0" y="1"/>
                  </a:moveTo>
                  <a:cubicBezTo>
                    <a:pt x="43" y="142"/>
                    <a:pt x="142" y="270"/>
                    <a:pt x="255" y="355"/>
                  </a:cubicBezTo>
                  <a:cubicBezTo>
                    <a:pt x="369" y="468"/>
                    <a:pt x="496" y="525"/>
                    <a:pt x="652" y="553"/>
                  </a:cubicBezTo>
                  <a:cubicBezTo>
                    <a:pt x="652" y="539"/>
                    <a:pt x="482" y="454"/>
                    <a:pt x="298" y="298"/>
                  </a:cubicBezTo>
                  <a:cubicBezTo>
                    <a:pt x="128" y="157"/>
                    <a:pt x="15" y="1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990102" y="3544274"/>
              <a:ext cx="20080" cy="16492"/>
            </a:xfrm>
            <a:custGeom>
              <a:avLst/>
              <a:gdLst/>
              <a:ahLst/>
              <a:cxnLst/>
              <a:rect l="l" t="t" r="r" b="b"/>
              <a:pathLst>
                <a:path w="610" h="501" extrusionOk="0">
                  <a:moveTo>
                    <a:pt x="87" y="1"/>
                  </a:moveTo>
                  <a:cubicBezTo>
                    <a:pt x="37" y="1"/>
                    <a:pt x="0" y="19"/>
                    <a:pt x="0" y="19"/>
                  </a:cubicBezTo>
                  <a:cubicBezTo>
                    <a:pt x="128" y="47"/>
                    <a:pt x="255" y="104"/>
                    <a:pt x="369" y="175"/>
                  </a:cubicBezTo>
                  <a:cubicBezTo>
                    <a:pt x="454" y="274"/>
                    <a:pt x="539" y="373"/>
                    <a:pt x="595" y="501"/>
                  </a:cubicBezTo>
                  <a:cubicBezTo>
                    <a:pt x="595" y="501"/>
                    <a:pt x="609" y="444"/>
                    <a:pt x="581" y="373"/>
                  </a:cubicBezTo>
                  <a:cubicBezTo>
                    <a:pt x="553" y="274"/>
                    <a:pt x="482" y="189"/>
                    <a:pt x="411" y="132"/>
                  </a:cubicBezTo>
                  <a:cubicBezTo>
                    <a:pt x="326" y="62"/>
                    <a:pt x="227" y="19"/>
                    <a:pt x="128" y="5"/>
                  </a:cubicBezTo>
                  <a:cubicBezTo>
                    <a:pt x="114" y="2"/>
                    <a:pt x="100" y="1"/>
                    <a:pt x="87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2986382" y="3542101"/>
              <a:ext cx="10270" cy="26597"/>
            </a:xfrm>
            <a:custGeom>
              <a:avLst/>
              <a:gdLst/>
              <a:ahLst/>
              <a:cxnLst/>
              <a:rect l="l" t="t" r="r" b="b"/>
              <a:pathLst>
                <a:path w="312" h="808" extrusionOk="0">
                  <a:moveTo>
                    <a:pt x="14" y="0"/>
                  </a:moveTo>
                  <a:cubicBezTo>
                    <a:pt x="0" y="14"/>
                    <a:pt x="99" y="170"/>
                    <a:pt x="184" y="383"/>
                  </a:cubicBezTo>
                  <a:cubicBezTo>
                    <a:pt x="255" y="609"/>
                    <a:pt x="269" y="808"/>
                    <a:pt x="283" y="808"/>
                  </a:cubicBezTo>
                  <a:cubicBezTo>
                    <a:pt x="312" y="652"/>
                    <a:pt x="298" y="510"/>
                    <a:pt x="241" y="368"/>
                  </a:cubicBezTo>
                  <a:cubicBezTo>
                    <a:pt x="213" y="227"/>
                    <a:pt x="128" y="99"/>
                    <a:pt x="1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3057717" y="3493118"/>
              <a:ext cx="7966" cy="25215"/>
            </a:xfrm>
            <a:custGeom>
              <a:avLst/>
              <a:gdLst/>
              <a:ahLst/>
              <a:cxnLst/>
              <a:rect l="l" t="t" r="r" b="b"/>
              <a:pathLst>
                <a:path w="242" h="766" extrusionOk="0">
                  <a:moveTo>
                    <a:pt x="156" y="1"/>
                  </a:moveTo>
                  <a:cubicBezTo>
                    <a:pt x="156" y="1"/>
                    <a:pt x="114" y="43"/>
                    <a:pt x="85" y="114"/>
                  </a:cubicBezTo>
                  <a:cubicBezTo>
                    <a:pt x="0" y="298"/>
                    <a:pt x="29" y="511"/>
                    <a:pt x="142" y="681"/>
                  </a:cubicBezTo>
                  <a:cubicBezTo>
                    <a:pt x="199" y="737"/>
                    <a:pt x="241" y="766"/>
                    <a:pt x="241" y="766"/>
                  </a:cubicBezTo>
                  <a:cubicBezTo>
                    <a:pt x="170" y="652"/>
                    <a:pt x="128" y="525"/>
                    <a:pt x="114" y="397"/>
                  </a:cubicBezTo>
                  <a:cubicBezTo>
                    <a:pt x="99" y="270"/>
                    <a:pt x="114" y="128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909878" y="3601322"/>
              <a:ext cx="49014" cy="25083"/>
            </a:xfrm>
            <a:custGeom>
              <a:avLst/>
              <a:gdLst/>
              <a:ahLst/>
              <a:cxnLst/>
              <a:rect l="l" t="t" r="r" b="b"/>
              <a:pathLst>
                <a:path w="1489" h="762" extrusionOk="0">
                  <a:moveTo>
                    <a:pt x="1" y="0"/>
                  </a:moveTo>
                  <a:cubicBezTo>
                    <a:pt x="1" y="0"/>
                    <a:pt x="58" y="71"/>
                    <a:pt x="185" y="184"/>
                  </a:cubicBezTo>
                  <a:cubicBezTo>
                    <a:pt x="327" y="312"/>
                    <a:pt x="497" y="425"/>
                    <a:pt x="667" y="538"/>
                  </a:cubicBezTo>
                  <a:cubicBezTo>
                    <a:pt x="851" y="637"/>
                    <a:pt x="1035" y="708"/>
                    <a:pt x="1233" y="751"/>
                  </a:cubicBezTo>
                  <a:cubicBezTo>
                    <a:pt x="1276" y="758"/>
                    <a:pt x="1318" y="761"/>
                    <a:pt x="1361" y="761"/>
                  </a:cubicBezTo>
                  <a:cubicBezTo>
                    <a:pt x="1403" y="761"/>
                    <a:pt x="1446" y="758"/>
                    <a:pt x="1488" y="751"/>
                  </a:cubicBezTo>
                  <a:cubicBezTo>
                    <a:pt x="1488" y="737"/>
                    <a:pt x="1389" y="722"/>
                    <a:pt x="1248" y="694"/>
                  </a:cubicBezTo>
                  <a:cubicBezTo>
                    <a:pt x="1063" y="652"/>
                    <a:pt x="879" y="567"/>
                    <a:pt x="709" y="468"/>
                  </a:cubicBezTo>
                  <a:cubicBezTo>
                    <a:pt x="539" y="368"/>
                    <a:pt x="369" y="255"/>
                    <a:pt x="213" y="142"/>
                  </a:cubicBezTo>
                  <a:cubicBezTo>
                    <a:pt x="143" y="85"/>
                    <a:pt x="72" y="43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967717" y="3613436"/>
              <a:ext cx="11686" cy="10962"/>
            </a:xfrm>
            <a:custGeom>
              <a:avLst/>
              <a:gdLst/>
              <a:ahLst/>
              <a:cxnLst/>
              <a:rect l="l" t="t" r="r" b="b"/>
              <a:pathLst>
                <a:path w="355" h="333" extrusionOk="0">
                  <a:moveTo>
                    <a:pt x="326" y="0"/>
                  </a:moveTo>
                  <a:cubicBezTo>
                    <a:pt x="312" y="0"/>
                    <a:pt x="284" y="100"/>
                    <a:pt x="199" y="199"/>
                  </a:cubicBezTo>
                  <a:cubicBezTo>
                    <a:pt x="114" y="284"/>
                    <a:pt x="15" y="312"/>
                    <a:pt x="0" y="326"/>
                  </a:cubicBezTo>
                  <a:cubicBezTo>
                    <a:pt x="0" y="330"/>
                    <a:pt x="11" y="333"/>
                    <a:pt x="29" y="333"/>
                  </a:cubicBezTo>
                  <a:cubicBezTo>
                    <a:pt x="75" y="333"/>
                    <a:pt x="169" y="313"/>
                    <a:pt x="241" y="241"/>
                  </a:cubicBezTo>
                  <a:cubicBezTo>
                    <a:pt x="355" y="142"/>
                    <a:pt x="355" y="0"/>
                    <a:pt x="326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993361" y="3592401"/>
              <a:ext cx="14484" cy="8196"/>
            </a:xfrm>
            <a:custGeom>
              <a:avLst/>
              <a:gdLst/>
              <a:ahLst/>
              <a:cxnLst/>
              <a:rect l="l" t="t" r="r" b="b"/>
              <a:pathLst>
                <a:path w="440" h="249" extrusionOk="0">
                  <a:moveTo>
                    <a:pt x="435" y="1"/>
                  </a:moveTo>
                  <a:cubicBezTo>
                    <a:pt x="406" y="1"/>
                    <a:pt x="361" y="104"/>
                    <a:pt x="241" y="158"/>
                  </a:cubicBezTo>
                  <a:cubicBezTo>
                    <a:pt x="156" y="196"/>
                    <a:pt x="78" y="202"/>
                    <a:pt x="35" y="202"/>
                  </a:cubicBezTo>
                  <a:cubicBezTo>
                    <a:pt x="13" y="202"/>
                    <a:pt x="1" y="200"/>
                    <a:pt x="1" y="200"/>
                  </a:cubicBezTo>
                  <a:lnTo>
                    <a:pt x="1" y="200"/>
                  </a:lnTo>
                  <a:cubicBezTo>
                    <a:pt x="1" y="214"/>
                    <a:pt x="29" y="229"/>
                    <a:pt x="71" y="243"/>
                  </a:cubicBezTo>
                  <a:cubicBezTo>
                    <a:pt x="90" y="247"/>
                    <a:pt x="109" y="248"/>
                    <a:pt x="128" y="248"/>
                  </a:cubicBezTo>
                  <a:cubicBezTo>
                    <a:pt x="179" y="248"/>
                    <a:pt x="228" y="235"/>
                    <a:pt x="270" y="214"/>
                  </a:cubicBezTo>
                  <a:cubicBezTo>
                    <a:pt x="326" y="186"/>
                    <a:pt x="383" y="144"/>
                    <a:pt x="411" y="87"/>
                  </a:cubicBezTo>
                  <a:cubicBezTo>
                    <a:pt x="440" y="30"/>
                    <a:pt x="440" y="2"/>
                    <a:pt x="440" y="2"/>
                  </a:cubicBezTo>
                  <a:cubicBezTo>
                    <a:pt x="438" y="1"/>
                    <a:pt x="436" y="1"/>
                    <a:pt x="435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2780275" y="3585916"/>
              <a:ext cx="125909" cy="54643"/>
            </a:xfrm>
            <a:custGeom>
              <a:avLst/>
              <a:gdLst/>
              <a:ahLst/>
              <a:cxnLst/>
              <a:rect l="l" t="t" r="r" b="b"/>
              <a:pathLst>
                <a:path w="3825" h="1660" extrusionOk="0">
                  <a:moveTo>
                    <a:pt x="15" y="0"/>
                  </a:moveTo>
                  <a:cubicBezTo>
                    <a:pt x="15" y="0"/>
                    <a:pt x="14" y="0"/>
                    <a:pt x="14" y="1"/>
                  </a:cubicBezTo>
                  <a:cubicBezTo>
                    <a:pt x="0" y="29"/>
                    <a:pt x="850" y="411"/>
                    <a:pt x="1898" y="865"/>
                  </a:cubicBezTo>
                  <a:cubicBezTo>
                    <a:pt x="2908" y="1302"/>
                    <a:pt x="3734" y="1659"/>
                    <a:pt x="3806" y="1659"/>
                  </a:cubicBezTo>
                  <a:cubicBezTo>
                    <a:pt x="3808" y="1659"/>
                    <a:pt x="3810" y="1659"/>
                    <a:pt x="3811" y="1658"/>
                  </a:cubicBezTo>
                  <a:cubicBezTo>
                    <a:pt x="3825" y="1644"/>
                    <a:pt x="2975" y="1261"/>
                    <a:pt x="1927" y="808"/>
                  </a:cubicBezTo>
                  <a:cubicBezTo>
                    <a:pt x="899" y="350"/>
                    <a:pt x="48" y="0"/>
                    <a:pt x="15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1487675" y="3677299"/>
              <a:ext cx="1914581" cy="2370"/>
            </a:xfrm>
            <a:custGeom>
              <a:avLst/>
              <a:gdLst/>
              <a:ahLst/>
              <a:cxnLst/>
              <a:rect l="l" t="t" r="r" b="b"/>
              <a:pathLst>
                <a:path w="58163" h="72" extrusionOk="0">
                  <a:moveTo>
                    <a:pt x="29082" y="1"/>
                  </a:moveTo>
                  <a:cubicBezTo>
                    <a:pt x="13018" y="1"/>
                    <a:pt x="1" y="15"/>
                    <a:pt x="1" y="43"/>
                  </a:cubicBezTo>
                  <a:cubicBezTo>
                    <a:pt x="1" y="58"/>
                    <a:pt x="13018" y="72"/>
                    <a:pt x="29082" y="72"/>
                  </a:cubicBezTo>
                  <a:cubicBezTo>
                    <a:pt x="45130" y="72"/>
                    <a:pt x="58162" y="58"/>
                    <a:pt x="58162" y="43"/>
                  </a:cubicBezTo>
                  <a:cubicBezTo>
                    <a:pt x="58162" y="15"/>
                    <a:pt x="45145" y="1"/>
                    <a:pt x="29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1539918" y="3204484"/>
              <a:ext cx="911584" cy="474242"/>
            </a:xfrm>
            <a:custGeom>
              <a:avLst/>
              <a:gdLst/>
              <a:ahLst/>
              <a:cxnLst/>
              <a:rect l="l" t="t" r="r" b="b"/>
              <a:pathLst>
                <a:path w="27693" h="14407" extrusionOk="0">
                  <a:moveTo>
                    <a:pt x="595" y="1"/>
                  </a:moveTo>
                  <a:cubicBezTo>
                    <a:pt x="255" y="1"/>
                    <a:pt x="0" y="312"/>
                    <a:pt x="71" y="638"/>
                  </a:cubicBezTo>
                  <a:lnTo>
                    <a:pt x="2862" y="14406"/>
                  </a:lnTo>
                  <a:lnTo>
                    <a:pt x="27197" y="14406"/>
                  </a:lnTo>
                  <a:cubicBezTo>
                    <a:pt x="27466" y="14406"/>
                    <a:pt x="27693" y="14180"/>
                    <a:pt x="27693" y="13911"/>
                  </a:cubicBezTo>
                  <a:cubicBezTo>
                    <a:pt x="27693" y="13642"/>
                    <a:pt x="27466" y="13429"/>
                    <a:pt x="27197" y="13429"/>
                  </a:cubicBezTo>
                  <a:lnTo>
                    <a:pt x="22310" y="13429"/>
                  </a:lnTo>
                  <a:lnTo>
                    <a:pt x="19704" y="638"/>
                  </a:lnTo>
                  <a:cubicBezTo>
                    <a:pt x="19647" y="383"/>
                    <a:pt x="19435" y="213"/>
                    <a:pt x="19194" y="213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1541794" y="3204484"/>
              <a:ext cx="912045" cy="475164"/>
            </a:xfrm>
            <a:custGeom>
              <a:avLst/>
              <a:gdLst/>
              <a:ahLst/>
              <a:cxnLst/>
              <a:rect l="l" t="t" r="r" b="b"/>
              <a:pathLst>
                <a:path w="27707" h="14435" extrusionOk="0">
                  <a:moveTo>
                    <a:pt x="14" y="482"/>
                  </a:moveTo>
                  <a:lnTo>
                    <a:pt x="14" y="482"/>
                  </a:lnTo>
                  <a:cubicBezTo>
                    <a:pt x="6" y="499"/>
                    <a:pt x="2" y="520"/>
                    <a:pt x="4" y="543"/>
                  </a:cubicBezTo>
                  <a:lnTo>
                    <a:pt x="4" y="543"/>
                  </a:lnTo>
                  <a:cubicBezTo>
                    <a:pt x="5" y="521"/>
                    <a:pt x="8" y="500"/>
                    <a:pt x="14" y="482"/>
                  </a:cubicBezTo>
                  <a:close/>
                  <a:moveTo>
                    <a:pt x="4" y="543"/>
                  </a:moveTo>
                  <a:lnTo>
                    <a:pt x="4" y="543"/>
                  </a:lnTo>
                  <a:cubicBezTo>
                    <a:pt x="3" y="562"/>
                    <a:pt x="4" y="583"/>
                    <a:pt x="7" y="604"/>
                  </a:cubicBezTo>
                  <a:lnTo>
                    <a:pt x="7" y="604"/>
                  </a:lnTo>
                  <a:cubicBezTo>
                    <a:pt x="9" y="601"/>
                    <a:pt x="11" y="598"/>
                    <a:pt x="14" y="596"/>
                  </a:cubicBezTo>
                  <a:cubicBezTo>
                    <a:pt x="8" y="578"/>
                    <a:pt x="5" y="560"/>
                    <a:pt x="4" y="543"/>
                  </a:cubicBezTo>
                  <a:close/>
                  <a:moveTo>
                    <a:pt x="7" y="604"/>
                  </a:moveTo>
                  <a:cubicBezTo>
                    <a:pt x="1" y="615"/>
                    <a:pt x="3" y="627"/>
                    <a:pt x="14" y="638"/>
                  </a:cubicBezTo>
                  <a:cubicBezTo>
                    <a:pt x="11" y="627"/>
                    <a:pt x="9" y="615"/>
                    <a:pt x="7" y="604"/>
                  </a:cubicBezTo>
                  <a:close/>
                  <a:moveTo>
                    <a:pt x="14" y="652"/>
                  </a:moveTo>
                  <a:cubicBezTo>
                    <a:pt x="14" y="652"/>
                    <a:pt x="28" y="737"/>
                    <a:pt x="71" y="893"/>
                  </a:cubicBezTo>
                  <a:cubicBezTo>
                    <a:pt x="42" y="737"/>
                    <a:pt x="14" y="652"/>
                    <a:pt x="14" y="652"/>
                  </a:cubicBezTo>
                  <a:close/>
                  <a:moveTo>
                    <a:pt x="71" y="893"/>
                  </a:moveTo>
                  <a:lnTo>
                    <a:pt x="71" y="893"/>
                  </a:lnTo>
                  <a:cubicBezTo>
                    <a:pt x="77" y="925"/>
                    <a:pt x="84" y="960"/>
                    <a:pt x="92" y="999"/>
                  </a:cubicBezTo>
                  <a:lnTo>
                    <a:pt x="92" y="999"/>
                  </a:lnTo>
                  <a:lnTo>
                    <a:pt x="71" y="893"/>
                  </a:lnTo>
                  <a:close/>
                  <a:moveTo>
                    <a:pt x="623" y="1"/>
                  </a:moveTo>
                  <a:cubicBezTo>
                    <a:pt x="552" y="1"/>
                    <a:pt x="496" y="1"/>
                    <a:pt x="425" y="15"/>
                  </a:cubicBezTo>
                  <a:cubicBezTo>
                    <a:pt x="368" y="29"/>
                    <a:pt x="312" y="43"/>
                    <a:pt x="269" y="72"/>
                  </a:cubicBezTo>
                  <a:cubicBezTo>
                    <a:pt x="127" y="157"/>
                    <a:pt x="28" y="312"/>
                    <a:pt x="14" y="482"/>
                  </a:cubicBezTo>
                  <a:cubicBezTo>
                    <a:pt x="28" y="312"/>
                    <a:pt x="142" y="171"/>
                    <a:pt x="283" y="100"/>
                  </a:cubicBezTo>
                  <a:cubicBezTo>
                    <a:pt x="326" y="72"/>
                    <a:pt x="382" y="57"/>
                    <a:pt x="439" y="43"/>
                  </a:cubicBezTo>
                  <a:cubicBezTo>
                    <a:pt x="496" y="29"/>
                    <a:pt x="567" y="29"/>
                    <a:pt x="623" y="29"/>
                  </a:cubicBezTo>
                  <a:lnTo>
                    <a:pt x="1062" y="29"/>
                  </a:lnTo>
                  <a:lnTo>
                    <a:pt x="2153" y="43"/>
                  </a:lnTo>
                  <a:lnTo>
                    <a:pt x="9193" y="128"/>
                  </a:lnTo>
                  <a:lnTo>
                    <a:pt x="14094" y="185"/>
                  </a:lnTo>
                  <a:lnTo>
                    <a:pt x="16828" y="213"/>
                  </a:lnTo>
                  <a:lnTo>
                    <a:pt x="18273" y="241"/>
                  </a:lnTo>
                  <a:lnTo>
                    <a:pt x="19179" y="241"/>
                  </a:lnTo>
                  <a:cubicBezTo>
                    <a:pt x="19363" y="270"/>
                    <a:pt x="19519" y="383"/>
                    <a:pt x="19590" y="539"/>
                  </a:cubicBezTo>
                  <a:cubicBezTo>
                    <a:pt x="19618" y="596"/>
                    <a:pt x="19633" y="666"/>
                    <a:pt x="19647" y="723"/>
                  </a:cubicBezTo>
                  <a:lnTo>
                    <a:pt x="19675" y="907"/>
                  </a:lnTo>
                  <a:cubicBezTo>
                    <a:pt x="19703" y="1035"/>
                    <a:pt x="19732" y="1162"/>
                    <a:pt x="19760" y="1276"/>
                  </a:cubicBezTo>
                  <a:cubicBezTo>
                    <a:pt x="19803" y="1531"/>
                    <a:pt x="19859" y="1785"/>
                    <a:pt x="19902" y="2026"/>
                  </a:cubicBezTo>
                  <a:cubicBezTo>
                    <a:pt x="20015" y="2536"/>
                    <a:pt x="20114" y="3046"/>
                    <a:pt x="20213" y="3556"/>
                  </a:cubicBezTo>
                  <a:cubicBezTo>
                    <a:pt x="20426" y="4590"/>
                    <a:pt x="20638" y="5653"/>
                    <a:pt x="20865" y="6729"/>
                  </a:cubicBezTo>
                  <a:cubicBezTo>
                    <a:pt x="21290" y="8882"/>
                    <a:pt x="21757" y="11134"/>
                    <a:pt x="22225" y="13443"/>
                  </a:cubicBezTo>
                  <a:lnTo>
                    <a:pt x="22225" y="13472"/>
                  </a:lnTo>
                  <a:lnTo>
                    <a:pt x="27069" y="13472"/>
                  </a:lnTo>
                  <a:cubicBezTo>
                    <a:pt x="27126" y="13472"/>
                    <a:pt x="27183" y="13472"/>
                    <a:pt x="27239" y="13486"/>
                  </a:cubicBezTo>
                  <a:cubicBezTo>
                    <a:pt x="27480" y="13528"/>
                    <a:pt x="27636" y="13755"/>
                    <a:pt x="27593" y="13996"/>
                  </a:cubicBezTo>
                  <a:cubicBezTo>
                    <a:pt x="27579" y="14123"/>
                    <a:pt x="27494" y="14251"/>
                    <a:pt x="27367" y="14321"/>
                  </a:cubicBezTo>
                  <a:cubicBezTo>
                    <a:pt x="27310" y="14350"/>
                    <a:pt x="27239" y="14378"/>
                    <a:pt x="27168" y="14378"/>
                  </a:cubicBezTo>
                  <a:lnTo>
                    <a:pt x="2844" y="14378"/>
                  </a:lnTo>
                  <a:cubicBezTo>
                    <a:pt x="1981" y="10163"/>
                    <a:pt x="1274" y="6726"/>
                    <a:pt x="793" y="4349"/>
                  </a:cubicBezTo>
                  <a:cubicBezTo>
                    <a:pt x="538" y="3159"/>
                    <a:pt x="354" y="2225"/>
                    <a:pt x="227" y="1601"/>
                  </a:cubicBezTo>
                  <a:cubicBezTo>
                    <a:pt x="170" y="1353"/>
                    <a:pt x="123" y="1150"/>
                    <a:pt x="92" y="999"/>
                  </a:cubicBezTo>
                  <a:lnTo>
                    <a:pt x="92" y="999"/>
                  </a:lnTo>
                  <a:lnTo>
                    <a:pt x="212" y="1615"/>
                  </a:lnTo>
                  <a:cubicBezTo>
                    <a:pt x="340" y="2239"/>
                    <a:pt x="524" y="3174"/>
                    <a:pt x="765" y="4363"/>
                  </a:cubicBezTo>
                  <a:cubicBezTo>
                    <a:pt x="1246" y="6743"/>
                    <a:pt x="1941" y="10185"/>
                    <a:pt x="2790" y="14406"/>
                  </a:cubicBezTo>
                  <a:lnTo>
                    <a:pt x="2790" y="14435"/>
                  </a:lnTo>
                  <a:lnTo>
                    <a:pt x="27168" y="14435"/>
                  </a:lnTo>
                  <a:cubicBezTo>
                    <a:pt x="27253" y="14435"/>
                    <a:pt x="27324" y="14406"/>
                    <a:pt x="27395" y="14364"/>
                  </a:cubicBezTo>
                  <a:cubicBezTo>
                    <a:pt x="27537" y="14293"/>
                    <a:pt x="27636" y="14151"/>
                    <a:pt x="27664" y="13996"/>
                  </a:cubicBezTo>
                  <a:cubicBezTo>
                    <a:pt x="27707" y="13727"/>
                    <a:pt x="27522" y="13457"/>
                    <a:pt x="27253" y="13401"/>
                  </a:cubicBezTo>
                  <a:cubicBezTo>
                    <a:pt x="27216" y="13401"/>
                    <a:pt x="27172" y="13394"/>
                    <a:pt x="27130" y="13394"/>
                  </a:cubicBezTo>
                  <a:cubicBezTo>
                    <a:pt x="27109" y="13394"/>
                    <a:pt x="27088" y="13396"/>
                    <a:pt x="27069" y="13401"/>
                  </a:cubicBezTo>
                  <a:lnTo>
                    <a:pt x="22279" y="13401"/>
                  </a:lnTo>
                  <a:cubicBezTo>
                    <a:pt x="21798" y="11097"/>
                    <a:pt x="21360" y="8864"/>
                    <a:pt x="20922" y="6715"/>
                  </a:cubicBezTo>
                  <a:cubicBezTo>
                    <a:pt x="20695" y="5624"/>
                    <a:pt x="20483" y="4576"/>
                    <a:pt x="20270" y="3542"/>
                  </a:cubicBezTo>
                  <a:cubicBezTo>
                    <a:pt x="20171" y="3018"/>
                    <a:pt x="20072" y="2508"/>
                    <a:pt x="19958" y="2012"/>
                  </a:cubicBezTo>
                  <a:cubicBezTo>
                    <a:pt x="19916" y="1757"/>
                    <a:pt x="19859" y="1502"/>
                    <a:pt x="19803" y="1261"/>
                  </a:cubicBezTo>
                  <a:lnTo>
                    <a:pt x="19732" y="893"/>
                  </a:lnTo>
                  <a:lnTo>
                    <a:pt x="19703" y="709"/>
                  </a:lnTo>
                  <a:cubicBezTo>
                    <a:pt x="19689" y="638"/>
                    <a:pt x="19675" y="581"/>
                    <a:pt x="19647" y="525"/>
                  </a:cubicBezTo>
                  <a:cubicBezTo>
                    <a:pt x="19562" y="341"/>
                    <a:pt x="19392" y="213"/>
                    <a:pt x="19193" y="185"/>
                  </a:cubicBezTo>
                  <a:lnTo>
                    <a:pt x="18273" y="185"/>
                  </a:lnTo>
                  <a:lnTo>
                    <a:pt x="16828" y="171"/>
                  </a:lnTo>
                  <a:lnTo>
                    <a:pt x="14080" y="128"/>
                  </a:lnTo>
                  <a:lnTo>
                    <a:pt x="9179" y="72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1858377" y="3406409"/>
              <a:ext cx="52734" cy="53162"/>
            </a:xfrm>
            <a:custGeom>
              <a:avLst/>
              <a:gdLst/>
              <a:ahLst/>
              <a:cxnLst/>
              <a:rect l="l" t="t" r="r" b="b"/>
              <a:pathLst>
                <a:path w="1602" h="1615" extrusionOk="0">
                  <a:moveTo>
                    <a:pt x="808" y="0"/>
                  </a:moveTo>
                  <a:cubicBezTo>
                    <a:pt x="355" y="0"/>
                    <a:pt x="1" y="354"/>
                    <a:pt x="1" y="808"/>
                  </a:cubicBezTo>
                  <a:cubicBezTo>
                    <a:pt x="1" y="1247"/>
                    <a:pt x="355" y="1615"/>
                    <a:pt x="808" y="1615"/>
                  </a:cubicBezTo>
                  <a:cubicBezTo>
                    <a:pt x="1247" y="1615"/>
                    <a:pt x="1602" y="1247"/>
                    <a:pt x="1602" y="808"/>
                  </a:cubicBezTo>
                  <a:cubicBezTo>
                    <a:pt x="1602" y="354"/>
                    <a:pt x="1247" y="0"/>
                    <a:pt x="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1543177" y="3229207"/>
              <a:ext cx="707825" cy="446723"/>
            </a:xfrm>
            <a:custGeom>
              <a:avLst/>
              <a:gdLst/>
              <a:ahLst/>
              <a:cxnLst/>
              <a:rect l="l" t="t" r="r" b="b"/>
              <a:pathLst>
                <a:path w="21503" h="13571" extrusionOk="0">
                  <a:moveTo>
                    <a:pt x="0" y="0"/>
                  </a:moveTo>
                  <a:cubicBezTo>
                    <a:pt x="15" y="0"/>
                    <a:pt x="43" y="15"/>
                    <a:pt x="71" y="15"/>
                  </a:cubicBezTo>
                  <a:lnTo>
                    <a:pt x="326" y="15"/>
                  </a:lnTo>
                  <a:lnTo>
                    <a:pt x="1275" y="29"/>
                  </a:lnTo>
                  <a:lnTo>
                    <a:pt x="4746" y="71"/>
                  </a:lnTo>
                  <a:lnTo>
                    <a:pt x="16219" y="170"/>
                  </a:lnTo>
                  <a:lnTo>
                    <a:pt x="17877" y="185"/>
                  </a:lnTo>
                  <a:lnTo>
                    <a:pt x="18486" y="185"/>
                  </a:lnTo>
                  <a:cubicBezTo>
                    <a:pt x="18670" y="227"/>
                    <a:pt x="18826" y="369"/>
                    <a:pt x="18882" y="553"/>
                  </a:cubicBezTo>
                  <a:cubicBezTo>
                    <a:pt x="18911" y="680"/>
                    <a:pt x="18925" y="822"/>
                    <a:pt x="18953" y="949"/>
                  </a:cubicBezTo>
                  <a:cubicBezTo>
                    <a:pt x="19166" y="1984"/>
                    <a:pt x="19364" y="2975"/>
                    <a:pt x="19548" y="3938"/>
                  </a:cubicBezTo>
                  <a:cubicBezTo>
                    <a:pt x="19931" y="5836"/>
                    <a:pt x="20271" y="7550"/>
                    <a:pt x="20568" y="8995"/>
                  </a:cubicBezTo>
                  <a:cubicBezTo>
                    <a:pt x="20865" y="10426"/>
                    <a:pt x="21092" y="11587"/>
                    <a:pt x="21262" y="12395"/>
                  </a:cubicBezTo>
                  <a:cubicBezTo>
                    <a:pt x="21347" y="12791"/>
                    <a:pt x="21404" y="13117"/>
                    <a:pt x="21446" y="13330"/>
                  </a:cubicBezTo>
                  <a:cubicBezTo>
                    <a:pt x="21475" y="13429"/>
                    <a:pt x="21489" y="13514"/>
                    <a:pt x="21503" y="13570"/>
                  </a:cubicBezTo>
                  <a:lnTo>
                    <a:pt x="21460" y="13330"/>
                  </a:lnTo>
                  <a:cubicBezTo>
                    <a:pt x="21418" y="13103"/>
                    <a:pt x="21361" y="12791"/>
                    <a:pt x="21290" y="12395"/>
                  </a:cubicBezTo>
                  <a:lnTo>
                    <a:pt x="20625" y="8981"/>
                  </a:lnTo>
                  <a:cubicBezTo>
                    <a:pt x="20327" y="7536"/>
                    <a:pt x="19987" y="5822"/>
                    <a:pt x="19619" y="3924"/>
                  </a:cubicBezTo>
                  <a:cubicBezTo>
                    <a:pt x="19435" y="2975"/>
                    <a:pt x="19236" y="1969"/>
                    <a:pt x="19024" y="935"/>
                  </a:cubicBezTo>
                  <a:cubicBezTo>
                    <a:pt x="18996" y="808"/>
                    <a:pt x="18982" y="680"/>
                    <a:pt x="18939" y="539"/>
                  </a:cubicBezTo>
                  <a:cubicBezTo>
                    <a:pt x="18911" y="397"/>
                    <a:pt x="18812" y="284"/>
                    <a:pt x="18698" y="199"/>
                  </a:cubicBezTo>
                  <a:cubicBezTo>
                    <a:pt x="18642" y="170"/>
                    <a:pt x="18571" y="142"/>
                    <a:pt x="18500" y="128"/>
                  </a:cubicBezTo>
                  <a:cubicBezTo>
                    <a:pt x="18429" y="114"/>
                    <a:pt x="18358" y="114"/>
                    <a:pt x="18287" y="114"/>
                  </a:cubicBezTo>
                  <a:lnTo>
                    <a:pt x="17891" y="114"/>
                  </a:lnTo>
                  <a:lnTo>
                    <a:pt x="16219" y="100"/>
                  </a:lnTo>
                  <a:lnTo>
                    <a:pt x="4746" y="15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4"/>
          <p:cNvSpPr/>
          <p:nvPr/>
        </p:nvSpPr>
        <p:spPr>
          <a:xfrm>
            <a:off x="8450868" y="4431567"/>
            <a:ext cx="577200" cy="57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"/>
          <p:cNvSpPr/>
          <p:nvPr/>
        </p:nvSpPr>
        <p:spPr>
          <a:xfrm rot="-5400000">
            <a:off x="3063868" y="-627647"/>
            <a:ext cx="2741332" cy="6131769"/>
          </a:xfrm>
          <a:prstGeom prst="roundRect">
            <a:avLst>
              <a:gd name="adj" fmla="val 50000"/>
            </a:avLst>
          </a:prstGeom>
          <a:solidFill>
            <a:srgbClr val="83C9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4"/>
          <p:cNvSpPr txBox="1"/>
          <p:nvPr/>
        </p:nvSpPr>
        <p:spPr>
          <a:xfrm>
            <a:off x="2030513" y="383126"/>
            <a:ext cx="4645627" cy="39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000" b="0" i="0" u="none" strike="noStrike" cap="none">
                <a:solidFill>
                  <a:srgbClr val="BDE7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Munkahelyi jellemzők</a:t>
            </a:r>
            <a:endParaRPr/>
          </a:p>
        </p:txBody>
      </p:sp>
      <p:sp>
        <p:nvSpPr>
          <p:cNvPr id="406" name="Google Shape;406;p4"/>
          <p:cNvSpPr txBox="1"/>
          <p:nvPr/>
        </p:nvSpPr>
        <p:spPr>
          <a:xfrm>
            <a:off x="1916119" y="1425757"/>
            <a:ext cx="5129114" cy="1979259"/>
          </a:xfrm>
          <a:prstGeom prst="rect">
            <a:avLst/>
          </a:prstGeom>
          <a:solidFill>
            <a:srgbClr val="83C9C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Kontrol – a munka és a követelmények felett </a:t>
            </a:r>
            <a:r>
              <a:rPr lang="hu-HU"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(Karasek, 1976)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JD-R modell </a:t>
            </a:r>
            <a:r>
              <a:rPr lang="hu-H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(Demerouti, Bakker, 2001)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követelmények és erőforrások egyensúlya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Szervezeti klíma </a:t>
            </a:r>
            <a:r>
              <a:rPr lang="hu-HU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(Schein, 1997; Demerouti at al, 2007)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31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hu-HU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társas kapcsolatok, visszajelzés, konfliktuskezelési módok stb.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5"/>
          <p:cNvGrpSpPr/>
          <p:nvPr/>
        </p:nvGrpSpPr>
        <p:grpSpPr>
          <a:xfrm flipH="1">
            <a:off x="7146742" y="3408706"/>
            <a:ext cx="1914581" cy="1313780"/>
            <a:chOff x="1487675" y="2372887"/>
            <a:chExt cx="1914581" cy="1313780"/>
          </a:xfrm>
        </p:grpSpPr>
        <p:sp>
          <p:nvSpPr>
            <p:cNvPr id="412" name="Google Shape;412;p5"/>
            <p:cNvSpPr/>
            <p:nvPr/>
          </p:nvSpPr>
          <p:spPr>
            <a:xfrm>
              <a:off x="2179206" y="2907918"/>
              <a:ext cx="379111" cy="214984"/>
            </a:xfrm>
            <a:custGeom>
              <a:avLst/>
              <a:gdLst/>
              <a:ahLst/>
              <a:cxnLst/>
              <a:rect l="l" t="t" r="r" b="b"/>
              <a:pathLst>
                <a:path w="11517" h="6531" extrusionOk="0">
                  <a:moveTo>
                    <a:pt x="3528" y="1"/>
                  </a:moveTo>
                  <a:lnTo>
                    <a:pt x="780" y="539"/>
                  </a:lnTo>
                  <a:lnTo>
                    <a:pt x="0" y="3089"/>
                  </a:lnTo>
                  <a:lnTo>
                    <a:pt x="1530" y="5341"/>
                  </a:lnTo>
                  <a:lnTo>
                    <a:pt x="5553" y="6531"/>
                  </a:lnTo>
                  <a:lnTo>
                    <a:pt x="11517" y="5426"/>
                  </a:lnTo>
                  <a:lnTo>
                    <a:pt x="11488" y="1771"/>
                  </a:lnTo>
                  <a:lnTo>
                    <a:pt x="8811" y="1219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987551" y="2917267"/>
              <a:ext cx="695711" cy="760987"/>
            </a:xfrm>
            <a:custGeom>
              <a:avLst/>
              <a:gdLst/>
              <a:ahLst/>
              <a:cxnLst/>
              <a:rect l="l" t="t" r="r" b="b"/>
              <a:pathLst>
                <a:path w="21135" h="23118" extrusionOk="0">
                  <a:moveTo>
                    <a:pt x="7239" y="0"/>
                  </a:moveTo>
                  <a:lnTo>
                    <a:pt x="4647" y="609"/>
                  </a:lnTo>
                  <a:lnTo>
                    <a:pt x="1" y="23117"/>
                  </a:lnTo>
                  <a:lnTo>
                    <a:pt x="17948" y="23117"/>
                  </a:lnTo>
                  <a:cubicBezTo>
                    <a:pt x="17948" y="23117"/>
                    <a:pt x="18868" y="17635"/>
                    <a:pt x="19902" y="13627"/>
                  </a:cubicBezTo>
                  <a:cubicBezTo>
                    <a:pt x="21135" y="8825"/>
                    <a:pt x="20002" y="1969"/>
                    <a:pt x="20002" y="1969"/>
                  </a:cubicBezTo>
                  <a:lnTo>
                    <a:pt x="17310" y="1487"/>
                  </a:lnTo>
                  <a:cubicBezTo>
                    <a:pt x="17310" y="1487"/>
                    <a:pt x="17310" y="5241"/>
                    <a:pt x="13613" y="5439"/>
                  </a:cubicBezTo>
                  <a:cubicBezTo>
                    <a:pt x="13519" y="5444"/>
                    <a:pt x="13426" y="5447"/>
                    <a:pt x="13334" y="5447"/>
                  </a:cubicBezTo>
                  <a:cubicBezTo>
                    <a:pt x="8991" y="5447"/>
                    <a:pt x="7239" y="0"/>
                    <a:pt x="7239" y="0"/>
                  </a:cubicBezTo>
                  <a:close/>
                </a:path>
              </a:pathLst>
            </a:custGeom>
            <a:solidFill>
              <a:srgbClr val="D91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2607253" y="2980932"/>
              <a:ext cx="399651" cy="599395"/>
            </a:xfrm>
            <a:custGeom>
              <a:avLst/>
              <a:gdLst/>
              <a:ahLst/>
              <a:cxnLst/>
              <a:rect l="l" t="t" r="r" b="b"/>
              <a:pathLst>
                <a:path w="12141" h="18209" extrusionOk="0">
                  <a:moveTo>
                    <a:pt x="887" y="0"/>
                  </a:moveTo>
                  <a:cubicBezTo>
                    <a:pt x="817" y="0"/>
                    <a:pt x="780" y="7"/>
                    <a:pt x="780" y="7"/>
                  </a:cubicBezTo>
                  <a:lnTo>
                    <a:pt x="1" y="8746"/>
                  </a:lnTo>
                  <a:lnTo>
                    <a:pt x="6290" y="17670"/>
                  </a:lnTo>
                  <a:lnTo>
                    <a:pt x="7792" y="18209"/>
                  </a:lnTo>
                  <a:lnTo>
                    <a:pt x="12140" y="16254"/>
                  </a:lnTo>
                  <a:cubicBezTo>
                    <a:pt x="12140" y="16254"/>
                    <a:pt x="4732" y="3293"/>
                    <a:pt x="3401" y="1621"/>
                  </a:cubicBezTo>
                  <a:cubicBezTo>
                    <a:pt x="2203" y="134"/>
                    <a:pt x="1207" y="0"/>
                    <a:pt x="887" y="0"/>
                  </a:cubicBezTo>
                  <a:close/>
                </a:path>
              </a:pathLst>
            </a:custGeom>
            <a:solidFill>
              <a:srgbClr val="D91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897550" y="2934977"/>
              <a:ext cx="281675" cy="683499"/>
            </a:xfrm>
            <a:custGeom>
              <a:avLst/>
              <a:gdLst/>
              <a:ahLst/>
              <a:cxnLst/>
              <a:rect l="l" t="t" r="r" b="b"/>
              <a:pathLst>
                <a:path w="8557" h="20764" extrusionOk="0">
                  <a:moveTo>
                    <a:pt x="7692" y="0"/>
                  </a:moveTo>
                  <a:lnTo>
                    <a:pt x="7692" y="0"/>
                  </a:lnTo>
                  <a:cubicBezTo>
                    <a:pt x="7692" y="0"/>
                    <a:pt x="3485" y="340"/>
                    <a:pt x="1970" y="7224"/>
                  </a:cubicBezTo>
                  <a:cubicBezTo>
                    <a:pt x="1290" y="10341"/>
                    <a:pt x="426" y="13995"/>
                    <a:pt x="171" y="16460"/>
                  </a:cubicBezTo>
                  <a:cubicBezTo>
                    <a:pt x="1" y="18231"/>
                    <a:pt x="1092" y="20086"/>
                    <a:pt x="2876" y="20313"/>
                  </a:cubicBezTo>
                  <a:lnTo>
                    <a:pt x="5100" y="20724"/>
                  </a:lnTo>
                  <a:cubicBezTo>
                    <a:pt x="5244" y="20750"/>
                    <a:pt x="5388" y="20763"/>
                    <a:pt x="5529" y="20763"/>
                  </a:cubicBezTo>
                  <a:cubicBezTo>
                    <a:pt x="6587" y="20763"/>
                    <a:pt x="7543" y="20043"/>
                    <a:pt x="7806" y="18981"/>
                  </a:cubicBezTo>
                  <a:lnTo>
                    <a:pt x="8556" y="15851"/>
                  </a:lnTo>
                  <a:lnTo>
                    <a:pt x="6559" y="15185"/>
                  </a:lnTo>
                  <a:lnTo>
                    <a:pt x="7012" y="5907"/>
                  </a:lnTo>
                  <a:lnTo>
                    <a:pt x="7692" y="0"/>
                  </a:lnTo>
                  <a:close/>
                </a:path>
              </a:pathLst>
            </a:custGeom>
            <a:solidFill>
              <a:srgbClr val="D91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2622198" y="3140622"/>
              <a:ext cx="41509" cy="312881"/>
            </a:xfrm>
            <a:custGeom>
              <a:avLst/>
              <a:gdLst/>
              <a:ahLst/>
              <a:cxnLst/>
              <a:rect l="l" t="t" r="r" b="b"/>
              <a:pathLst>
                <a:path w="1261" h="9505" extrusionOk="0">
                  <a:moveTo>
                    <a:pt x="1077" y="0"/>
                  </a:moveTo>
                  <a:cubicBezTo>
                    <a:pt x="1063" y="28"/>
                    <a:pt x="1077" y="71"/>
                    <a:pt x="1077" y="99"/>
                  </a:cubicBezTo>
                  <a:cubicBezTo>
                    <a:pt x="1091" y="170"/>
                    <a:pt x="1091" y="255"/>
                    <a:pt x="1105" y="383"/>
                  </a:cubicBezTo>
                  <a:cubicBezTo>
                    <a:pt x="1119" y="439"/>
                    <a:pt x="1119" y="510"/>
                    <a:pt x="1133" y="581"/>
                  </a:cubicBezTo>
                  <a:cubicBezTo>
                    <a:pt x="1133" y="652"/>
                    <a:pt x="1148" y="737"/>
                    <a:pt x="1148" y="822"/>
                  </a:cubicBezTo>
                  <a:cubicBezTo>
                    <a:pt x="1162" y="992"/>
                    <a:pt x="1190" y="1190"/>
                    <a:pt x="1190" y="1402"/>
                  </a:cubicBezTo>
                  <a:cubicBezTo>
                    <a:pt x="1204" y="1912"/>
                    <a:pt x="1204" y="2422"/>
                    <a:pt x="1190" y="2932"/>
                  </a:cubicBezTo>
                  <a:cubicBezTo>
                    <a:pt x="1162" y="3513"/>
                    <a:pt x="1091" y="4136"/>
                    <a:pt x="992" y="4788"/>
                  </a:cubicBezTo>
                  <a:cubicBezTo>
                    <a:pt x="893" y="5454"/>
                    <a:pt x="779" y="6077"/>
                    <a:pt x="666" y="6629"/>
                  </a:cubicBezTo>
                  <a:cubicBezTo>
                    <a:pt x="538" y="7196"/>
                    <a:pt x="425" y="7706"/>
                    <a:pt x="326" y="8131"/>
                  </a:cubicBezTo>
                  <a:lnTo>
                    <a:pt x="85" y="9136"/>
                  </a:lnTo>
                  <a:cubicBezTo>
                    <a:pt x="57" y="9250"/>
                    <a:pt x="43" y="9335"/>
                    <a:pt x="29" y="9406"/>
                  </a:cubicBezTo>
                  <a:lnTo>
                    <a:pt x="114" y="9136"/>
                  </a:lnTo>
                  <a:cubicBezTo>
                    <a:pt x="170" y="8896"/>
                    <a:pt x="255" y="8570"/>
                    <a:pt x="368" y="8131"/>
                  </a:cubicBezTo>
                  <a:cubicBezTo>
                    <a:pt x="482" y="7706"/>
                    <a:pt x="595" y="7210"/>
                    <a:pt x="723" y="6643"/>
                  </a:cubicBezTo>
                  <a:cubicBezTo>
                    <a:pt x="850" y="6091"/>
                    <a:pt x="978" y="5468"/>
                    <a:pt x="1063" y="4802"/>
                  </a:cubicBezTo>
                  <a:cubicBezTo>
                    <a:pt x="1148" y="4150"/>
                    <a:pt x="1218" y="3513"/>
                    <a:pt x="1247" y="2932"/>
                  </a:cubicBezTo>
                  <a:cubicBezTo>
                    <a:pt x="1261" y="2422"/>
                    <a:pt x="1261" y="1912"/>
                    <a:pt x="1233" y="1402"/>
                  </a:cubicBezTo>
                  <a:cubicBezTo>
                    <a:pt x="1218" y="1190"/>
                    <a:pt x="1204" y="992"/>
                    <a:pt x="1190" y="822"/>
                  </a:cubicBezTo>
                  <a:cubicBezTo>
                    <a:pt x="1176" y="737"/>
                    <a:pt x="1176" y="652"/>
                    <a:pt x="1162" y="581"/>
                  </a:cubicBezTo>
                  <a:cubicBezTo>
                    <a:pt x="1148" y="496"/>
                    <a:pt x="1148" y="439"/>
                    <a:pt x="1133" y="368"/>
                  </a:cubicBezTo>
                  <a:lnTo>
                    <a:pt x="1091" y="99"/>
                  </a:lnTo>
                  <a:cubicBezTo>
                    <a:pt x="1091" y="57"/>
                    <a:pt x="1077" y="28"/>
                    <a:pt x="1077" y="0"/>
                  </a:cubicBezTo>
                  <a:close/>
                  <a:moveTo>
                    <a:pt x="29" y="9406"/>
                  </a:moveTo>
                  <a:lnTo>
                    <a:pt x="29" y="9406"/>
                  </a:lnTo>
                  <a:cubicBezTo>
                    <a:pt x="14" y="9434"/>
                    <a:pt x="0" y="9462"/>
                    <a:pt x="0" y="9505"/>
                  </a:cubicBezTo>
                  <a:cubicBezTo>
                    <a:pt x="14" y="9476"/>
                    <a:pt x="29" y="9434"/>
                    <a:pt x="29" y="9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2101813" y="3155995"/>
              <a:ext cx="83018" cy="310577"/>
            </a:xfrm>
            <a:custGeom>
              <a:avLst/>
              <a:gdLst/>
              <a:ahLst/>
              <a:cxnLst/>
              <a:rect l="l" t="t" r="r" b="b"/>
              <a:pathLst>
                <a:path w="2522" h="9435" extrusionOk="0">
                  <a:moveTo>
                    <a:pt x="1275" y="1"/>
                  </a:moveTo>
                  <a:cubicBezTo>
                    <a:pt x="1275" y="29"/>
                    <a:pt x="1261" y="57"/>
                    <a:pt x="1261" y="86"/>
                  </a:cubicBezTo>
                  <a:cubicBezTo>
                    <a:pt x="1275" y="57"/>
                    <a:pt x="1275" y="15"/>
                    <a:pt x="1275" y="1"/>
                  </a:cubicBezTo>
                  <a:close/>
                  <a:moveTo>
                    <a:pt x="1261" y="86"/>
                  </a:moveTo>
                  <a:lnTo>
                    <a:pt x="1261" y="86"/>
                  </a:lnTo>
                  <a:cubicBezTo>
                    <a:pt x="1247" y="171"/>
                    <a:pt x="1218" y="270"/>
                    <a:pt x="1204" y="411"/>
                  </a:cubicBezTo>
                  <a:lnTo>
                    <a:pt x="1006" y="1630"/>
                  </a:lnTo>
                  <a:cubicBezTo>
                    <a:pt x="836" y="2649"/>
                    <a:pt x="623" y="4066"/>
                    <a:pt x="368" y="5624"/>
                  </a:cubicBezTo>
                  <a:lnTo>
                    <a:pt x="0" y="8103"/>
                  </a:lnTo>
                  <a:lnTo>
                    <a:pt x="0" y="8131"/>
                  </a:lnTo>
                  <a:lnTo>
                    <a:pt x="28" y="8131"/>
                  </a:lnTo>
                  <a:cubicBezTo>
                    <a:pt x="453" y="8145"/>
                    <a:pt x="892" y="8188"/>
                    <a:pt x="1317" y="8273"/>
                  </a:cubicBezTo>
                  <a:cubicBezTo>
                    <a:pt x="1502" y="8301"/>
                    <a:pt x="1672" y="8358"/>
                    <a:pt x="1856" y="8415"/>
                  </a:cubicBezTo>
                  <a:cubicBezTo>
                    <a:pt x="1997" y="8471"/>
                    <a:pt x="2125" y="8556"/>
                    <a:pt x="2238" y="8655"/>
                  </a:cubicBezTo>
                  <a:cubicBezTo>
                    <a:pt x="2309" y="8754"/>
                    <a:pt x="2366" y="8868"/>
                    <a:pt x="2394" y="8995"/>
                  </a:cubicBezTo>
                  <a:lnTo>
                    <a:pt x="2465" y="9264"/>
                  </a:lnTo>
                  <a:cubicBezTo>
                    <a:pt x="2493" y="9335"/>
                    <a:pt x="2507" y="9392"/>
                    <a:pt x="2521" y="9434"/>
                  </a:cubicBezTo>
                  <a:cubicBezTo>
                    <a:pt x="2507" y="9378"/>
                    <a:pt x="2493" y="9321"/>
                    <a:pt x="2479" y="9264"/>
                  </a:cubicBezTo>
                  <a:cubicBezTo>
                    <a:pt x="2451" y="9179"/>
                    <a:pt x="2422" y="9094"/>
                    <a:pt x="2394" y="8981"/>
                  </a:cubicBezTo>
                  <a:lnTo>
                    <a:pt x="2351" y="8811"/>
                  </a:lnTo>
                  <a:cubicBezTo>
                    <a:pt x="2337" y="8740"/>
                    <a:pt x="2295" y="8684"/>
                    <a:pt x="2252" y="8627"/>
                  </a:cubicBezTo>
                  <a:cubicBezTo>
                    <a:pt x="2139" y="8528"/>
                    <a:pt x="1997" y="8429"/>
                    <a:pt x="1856" y="8386"/>
                  </a:cubicBezTo>
                  <a:cubicBezTo>
                    <a:pt x="1686" y="8315"/>
                    <a:pt x="1502" y="8259"/>
                    <a:pt x="1317" y="8230"/>
                  </a:cubicBezTo>
                  <a:cubicBezTo>
                    <a:pt x="904" y="8148"/>
                    <a:pt x="476" y="8092"/>
                    <a:pt x="49" y="8076"/>
                  </a:cubicBezTo>
                  <a:lnTo>
                    <a:pt x="49" y="8076"/>
                  </a:lnTo>
                  <a:cubicBezTo>
                    <a:pt x="161" y="7335"/>
                    <a:pt x="300" y="6500"/>
                    <a:pt x="439" y="5638"/>
                  </a:cubicBezTo>
                  <a:cubicBezTo>
                    <a:pt x="666" y="4080"/>
                    <a:pt x="878" y="2664"/>
                    <a:pt x="1048" y="1630"/>
                  </a:cubicBezTo>
                  <a:cubicBezTo>
                    <a:pt x="1119" y="1120"/>
                    <a:pt x="1176" y="709"/>
                    <a:pt x="1218" y="411"/>
                  </a:cubicBezTo>
                  <a:cubicBezTo>
                    <a:pt x="1232" y="284"/>
                    <a:pt x="1247" y="171"/>
                    <a:pt x="1261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995024" y="3422408"/>
              <a:ext cx="109122" cy="80549"/>
            </a:xfrm>
            <a:custGeom>
              <a:avLst/>
              <a:gdLst/>
              <a:ahLst/>
              <a:cxnLst/>
              <a:rect l="l" t="t" r="r" b="b"/>
              <a:pathLst>
                <a:path w="3315" h="2447" extrusionOk="0">
                  <a:moveTo>
                    <a:pt x="2946" y="1"/>
                  </a:moveTo>
                  <a:cubicBezTo>
                    <a:pt x="2851" y="1"/>
                    <a:pt x="2755" y="7"/>
                    <a:pt x="2663" y="24"/>
                  </a:cubicBezTo>
                  <a:cubicBezTo>
                    <a:pt x="1587" y="137"/>
                    <a:pt x="652" y="817"/>
                    <a:pt x="199" y="1809"/>
                  </a:cubicBezTo>
                  <a:cubicBezTo>
                    <a:pt x="128" y="1965"/>
                    <a:pt x="71" y="2106"/>
                    <a:pt x="29" y="2262"/>
                  </a:cubicBezTo>
                  <a:cubicBezTo>
                    <a:pt x="14" y="2319"/>
                    <a:pt x="0" y="2390"/>
                    <a:pt x="0" y="2446"/>
                  </a:cubicBezTo>
                  <a:cubicBezTo>
                    <a:pt x="71" y="2234"/>
                    <a:pt x="142" y="2035"/>
                    <a:pt x="241" y="1837"/>
                  </a:cubicBezTo>
                  <a:cubicBezTo>
                    <a:pt x="709" y="874"/>
                    <a:pt x="1615" y="208"/>
                    <a:pt x="2677" y="67"/>
                  </a:cubicBezTo>
                  <a:cubicBezTo>
                    <a:pt x="2890" y="38"/>
                    <a:pt x="3102" y="24"/>
                    <a:pt x="3315" y="24"/>
                  </a:cubicBezTo>
                  <a:cubicBezTo>
                    <a:pt x="3275" y="14"/>
                    <a:pt x="3235" y="4"/>
                    <a:pt x="3195" y="4"/>
                  </a:cubicBezTo>
                  <a:cubicBezTo>
                    <a:pt x="3178" y="4"/>
                    <a:pt x="3162" y="6"/>
                    <a:pt x="3145" y="10"/>
                  </a:cubicBezTo>
                  <a:cubicBezTo>
                    <a:pt x="3080" y="4"/>
                    <a:pt x="3013" y="1"/>
                    <a:pt x="29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2027186" y="3389719"/>
              <a:ext cx="76500" cy="32095"/>
            </a:xfrm>
            <a:custGeom>
              <a:avLst/>
              <a:gdLst/>
              <a:ahLst/>
              <a:cxnLst/>
              <a:rect l="l" t="t" r="r" b="b"/>
              <a:pathLst>
                <a:path w="2324" h="975" extrusionOk="0">
                  <a:moveTo>
                    <a:pt x="45" y="1"/>
                  </a:moveTo>
                  <a:cubicBezTo>
                    <a:pt x="29" y="1"/>
                    <a:pt x="15" y="4"/>
                    <a:pt x="1" y="11"/>
                  </a:cubicBezTo>
                  <a:cubicBezTo>
                    <a:pt x="1" y="26"/>
                    <a:pt x="142" y="26"/>
                    <a:pt x="369" y="68"/>
                  </a:cubicBezTo>
                  <a:cubicBezTo>
                    <a:pt x="964" y="153"/>
                    <a:pt x="1531" y="380"/>
                    <a:pt x="2012" y="748"/>
                  </a:cubicBezTo>
                  <a:cubicBezTo>
                    <a:pt x="2196" y="875"/>
                    <a:pt x="2310" y="975"/>
                    <a:pt x="2310" y="975"/>
                  </a:cubicBezTo>
                  <a:cubicBezTo>
                    <a:pt x="2324" y="960"/>
                    <a:pt x="2295" y="946"/>
                    <a:pt x="2253" y="890"/>
                  </a:cubicBezTo>
                  <a:cubicBezTo>
                    <a:pt x="2182" y="819"/>
                    <a:pt x="2111" y="762"/>
                    <a:pt x="2040" y="705"/>
                  </a:cubicBezTo>
                  <a:cubicBezTo>
                    <a:pt x="1814" y="507"/>
                    <a:pt x="1545" y="351"/>
                    <a:pt x="1261" y="238"/>
                  </a:cubicBezTo>
                  <a:cubicBezTo>
                    <a:pt x="978" y="125"/>
                    <a:pt x="681" y="54"/>
                    <a:pt x="369" y="11"/>
                  </a:cubicBezTo>
                  <a:cubicBezTo>
                    <a:pt x="312" y="11"/>
                    <a:pt x="249" y="5"/>
                    <a:pt x="189" y="5"/>
                  </a:cubicBezTo>
                  <a:cubicBezTo>
                    <a:pt x="158" y="5"/>
                    <a:pt x="128" y="7"/>
                    <a:pt x="100" y="11"/>
                  </a:cubicBezTo>
                  <a:cubicBezTo>
                    <a:pt x="79" y="4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129301" y="2950350"/>
              <a:ext cx="41542" cy="145989"/>
            </a:xfrm>
            <a:custGeom>
              <a:avLst/>
              <a:gdLst/>
              <a:ahLst/>
              <a:cxnLst/>
              <a:rect l="l" t="t" r="r" b="b"/>
              <a:pathLst>
                <a:path w="1262" h="4435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7"/>
                    <a:pt x="57" y="114"/>
                    <a:pt x="86" y="157"/>
                  </a:cubicBezTo>
                  <a:cubicBezTo>
                    <a:pt x="157" y="256"/>
                    <a:pt x="227" y="412"/>
                    <a:pt x="327" y="596"/>
                  </a:cubicBezTo>
                  <a:cubicBezTo>
                    <a:pt x="582" y="1091"/>
                    <a:pt x="780" y="1601"/>
                    <a:pt x="936" y="2126"/>
                  </a:cubicBezTo>
                  <a:cubicBezTo>
                    <a:pt x="1077" y="2664"/>
                    <a:pt x="1177" y="3202"/>
                    <a:pt x="1219" y="3754"/>
                  </a:cubicBezTo>
                  <a:cubicBezTo>
                    <a:pt x="1233" y="3967"/>
                    <a:pt x="1233" y="4137"/>
                    <a:pt x="1233" y="4250"/>
                  </a:cubicBezTo>
                  <a:cubicBezTo>
                    <a:pt x="1233" y="4307"/>
                    <a:pt x="1233" y="4378"/>
                    <a:pt x="1247" y="4434"/>
                  </a:cubicBezTo>
                  <a:cubicBezTo>
                    <a:pt x="1247" y="4378"/>
                    <a:pt x="1262" y="4307"/>
                    <a:pt x="1262" y="4250"/>
                  </a:cubicBezTo>
                  <a:lnTo>
                    <a:pt x="1262" y="3754"/>
                  </a:lnTo>
                  <a:cubicBezTo>
                    <a:pt x="1233" y="3202"/>
                    <a:pt x="1148" y="2650"/>
                    <a:pt x="992" y="2111"/>
                  </a:cubicBezTo>
                  <a:cubicBezTo>
                    <a:pt x="851" y="1573"/>
                    <a:pt x="638" y="1063"/>
                    <a:pt x="369" y="582"/>
                  </a:cubicBezTo>
                  <a:cubicBezTo>
                    <a:pt x="270" y="383"/>
                    <a:pt x="171" y="242"/>
                    <a:pt x="114" y="142"/>
                  </a:cubicBezTo>
                  <a:cubicBezTo>
                    <a:pt x="72" y="100"/>
                    <a:pt x="43" y="4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2650179" y="3131273"/>
              <a:ext cx="36868" cy="199612"/>
            </a:xfrm>
            <a:custGeom>
              <a:avLst/>
              <a:gdLst/>
              <a:ahLst/>
              <a:cxnLst/>
              <a:rect l="l" t="t" r="r" b="b"/>
              <a:pathLst>
                <a:path w="1120" h="6064" extrusionOk="0">
                  <a:moveTo>
                    <a:pt x="184" y="1"/>
                  </a:moveTo>
                  <a:lnTo>
                    <a:pt x="184" y="1"/>
                  </a:lnTo>
                  <a:cubicBezTo>
                    <a:pt x="482" y="2012"/>
                    <a:pt x="425" y="4066"/>
                    <a:pt x="0" y="6063"/>
                  </a:cubicBezTo>
                  <a:lnTo>
                    <a:pt x="28" y="6063"/>
                  </a:lnTo>
                  <a:cubicBezTo>
                    <a:pt x="1105" y="4250"/>
                    <a:pt x="1119" y="1899"/>
                    <a:pt x="184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2246822" y="3349986"/>
              <a:ext cx="162283" cy="82162"/>
            </a:xfrm>
            <a:custGeom>
              <a:avLst/>
              <a:gdLst/>
              <a:ahLst/>
              <a:cxnLst/>
              <a:rect l="l" t="t" r="r" b="b"/>
              <a:pathLst>
                <a:path w="4930" h="2496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377" y="708"/>
                    <a:pt x="3598" y="1218"/>
                    <a:pt x="2734" y="1487"/>
                  </a:cubicBezTo>
                  <a:cubicBezTo>
                    <a:pt x="2308" y="1607"/>
                    <a:pt x="1792" y="1679"/>
                    <a:pt x="1282" y="1679"/>
                  </a:cubicBezTo>
                  <a:cubicBezTo>
                    <a:pt x="826" y="1679"/>
                    <a:pt x="375" y="1621"/>
                    <a:pt x="0" y="1487"/>
                  </a:cubicBezTo>
                  <a:lnTo>
                    <a:pt x="0" y="1487"/>
                  </a:lnTo>
                  <a:cubicBezTo>
                    <a:pt x="474" y="2155"/>
                    <a:pt x="1284" y="2496"/>
                    <a:pt x="2100" y="2496"/>
                  </a:cubicBezTo>
                  <a:cubicBezTo>
                    <a:pt x="2357" y="2496"/>
                    <a:pt x="2614" y="2462"/>
                    <a:pt x="2862" y="2394"/>
                  </a:cubicBezTo>
                  <a:cubicBezTo>
                    <a:pt x="3896" y="2111"/>
                    <a:pt x="4859" y="1063"/>
                    <a:pt x="493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2239810" y="3301957"/>
              <a:ext cx="195892" cy="104316"/>
            </a:xfrm>
            <a:custGeom>
              <a:avLst/>
              <a:gdLst/>
              <a:ahLst/>
              <a:cxnLst/>
              <a:rect l="l" t="t" r="r" b="b"/>
              <a:pathLst>
                <a:path w="5951" h="3169" extrusionOk="0">
                  <a:moveTo>
                    <a:pt x="5950" y="0"/>
                  </a:moveTo>
                  <a:cubicBezTo>
                    <a:pt x="5936" y="0"/>
                    <a:pt x="5908" y="99"/>
                    <a:pt x="5823" y="269"/>
                  </a:cubicBezTo>
                  <a:cubicBezTo>
                    <a:pt x="5724" y="496"/>
                    <a:pt x="5596" y="737"/>
                    <a:pt x="5454" y="949"/>
                  </a:cubicBezTo>
                  <a:cubicBezTo>
                    <a:pt x="4597" y="2320"/>
                    <a:pt x="3108" y="3112"/>
                    <a:pt x="1546" y="3112"/>
                  </a:cubicBezTo>
                  <a:cubicBezTo>
                    <a:pt x="1123" y="3112"/>
                    <a:pt x="693" y="3053"/>
                    <a:pt x="270" y="2932"/>
                  </a:cubicBezTo>
                  <a:cubicBezTo>
                    <a:pt x="100" y="2876"/>
                    <a:pt x="1" y="2847"/>
                    <a:pt x="1" y="2847"/>
                  </a:cubicBezTo>
                  <a:lnTo>
                    <a:pt x="1" y="2847"/>
                  </a:lnTo>
                  <a:cubicBezTo>
                    <a:pt x="15" y="2861"/>
                    <a:pt x="43" y="2876"/>
                    <a:pt x="58" y="2876"/>
                  </a:cubicBezTo>
                  <a:cubicBezTo>
                    <a:pt x="128" y="2904"/>
                    <a:pt x="199" y="2932"/>
                    <a:pt x="270" y="2946"/>
                  </a:cubicBezTo>
                  <a:cubicBezTo>
                    <a:pt x="511" y="3031"/>
                    <a:pt x="780" y="3102"/>
                    <a:pt x="1035" y="3131"/>
                  </a:cubicBezTo>
                  <a:cubicBezTo>
                    <a:pt x="1231" y="3156"/>
                    <a:pt x="1428" y="3169"/>
                    <a:pt x="1623" y="3169"/>
                  </a:cubicBezTo>
                  <a:cubicBezTo>
                    <a:pt x="2302" y="3169"/>
                    <a:pt x="2969" y="3017"/>
                    <a:pt x="3585" y="2720"/>
                  </a:cubicBezTo>
                  <a:cubicBezTo>
                    <a:pt x="4024" y="2507"/>
                    <a:pt x="4420" y="2238"/>
                    <a:pt x="4760" y="1898"/>
                  </a:cubicBezTo>
                  <a:cubicBezTo>
                    <a:pt x="5044" y="1629"/>
                    <a:pt x="5299" y="1318"/>
                    <a:pt x="5497" y="992"/>
                  </a:cubicBezTo>
                  <a:cubicBezTo>
                    <a:pt x="5639" y="765"/>
                    <a:pt x="5752" y="524"/>
                    <a:pt x="5851" y="283"/>
                  </a:cubicBezTo>
                  <a:cubicBezTo>
                    <a:pt x="5894" y="198"/>
                    <a:pt x="5908" y="128"/>
                    <a:pt x="5922" y="85"/>
                  </a:cubicBezTo>
                  <a:cubicBezTo>
                    <a:pt x="5936" y="57"/>
                    <a:pt x="5936" y="28"/>
                    <a:pt x="5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987551" y="3599906"/>
              <a:ext cx="149248" cy="16064"/>
            </a:xfrm>
            <a:custGeom>
              <a:avLst/>
              <a:gdLst/>
              <a:ahLst/>
              <a:cxnLst/>
              <a:rect l="l" t="t" r="r" b="b"/>
              <a:pathLst>
                <a:path w="4534" h="488" extrusionOk="0">
                  <a:moveTo>
                    <a:pt x="4533" y="1"/>
                  </a:moveTo>
                  <a:lnTo>
                    <a:pt x="4533" y="1"/>
                  </a:lnTo>
                  <a:cubicBezTo>
                    <a:pt x="4349" y="128"/>
                    <a:pt x="4151" y="241"/>
                    <a:pt x="3939" y="312"/>
                  </a:cubicBezTo>
                  <a:cubicBezTo>
                    <a:pt x="3698" y="383"/>
                    <a:pt x="3457" y="426"/>
                    <a:pt x="3216" y="426"/>
                  </a:cubicBezTo>
                  <a:cubicBezTo>
                    <a:pt x="2904" y="426"/>
                    <a:pt x="2607" y="426"/>
                    <a:pt x="2310" y="383"/>
                  </a:cubicBezTo>
                  <a:cubicBezTo>
                    <a:pt x="1672" y="341"/>
                    <a:pt x="1091" y="241"/>
                    <a:pt x="681" y="185"/>
                  </a:cubicBezTo>
                  <a:lnTo>
                    <a:pt x="185" y="114"/>
                  </a:lnTo>
                  <a:cubicBezTo>
                    <a:pt x="128" y="100"/>
                    <a:pt x="71" y="100"/>
                    <a:pt x="1" y="100"/>
                  </a:cubicBezTo>
                  <a:cubicBezTo>
                    <a:pt x="57" y="114"/>
                    <a:pt x="128" y="128"/>
                    <a:pt x="185" y="142"/>
                  </a:cubicBezTo>
                  <a:cubicBezTo>
                    <a:pt x="298" y="156"/>
                    <a:pt x="468" y="199"/>
                    <a:pt x="681" y="227"/>
                  </a:cubicBezTo>
                  <a:cubicBezTo>
                    <a:pt x="1091" y="312"/>
                    <a:pt x="1672" y="397"/>
                    <a:pt x="2310" y="454"/>
                  </a:cubicBezTo>
                  <a:cubicBezTo>
                    <a:pt x="2527" y="475"/>
                    <a:pt x="2753" y="488"/>
                    <a:pt x="2974" y="488"/>
                  </a:cubicBezTo>
                  <a:cubicBezTo>
                    <a:pt x="3056" y="488"/>
                    <a:pt x="3136" y="486"/>
                    <a:pt x="3216" y="482"/>
                  </a:cubicBezTo>
                  <a:cubicBezTo>
                    <a:pt x="3471" y="482"/>
                    <a:pt x="3712" y="440"/>
                    <a:pt x="3953" y="355"/>
                  </a:cubicBezTo>
                  <a:cubicBezTo>
                    <a:pt x="4109" y="298"/>
                    <a:pt x="4264" y="213"/>
                    <a:pt x="4392" y="114"/>
                  </a:cubicBezTo>
                  <a:cubicBezTo>
                    <a:pt x="4434" y="100"/>
                    <a:pt x="4463" y="57"/>
                    <a:pt x="4505" y="29"/>
                  </a:cubicBezTo>
                  <a:lnTo>
                    <a:pt x="45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2440814" y="2464467"/>
              <a:ext cx="300767" cy="485895"/>
            </a:xfrm>
            <a:custGeom>
              <a:avLst/>
              <a:gdLst/>
              <a:ahLst/>
              <a:cxnLst/>
              <a:rect l="l" t="t" r="r" b="b"/>
              <a:pathLst>
                <a:path w="9137" h="14761" extrusionOk="0">
                  <a:moveTo>
                    <a:pt x="5878" y="1"/>
                  </a:moveTo>
                  <a:lnTo>
                    <a:pt x="5354" y="511"/>
                  </a:lnTo>
                  <a:cubicBezTo>
                    <a:pt x="3230" y="4010"/>
                    <a:pt x="637" y="9718"/>
                    <a:pt x="0" y="13769"/>
                  </a:cubicBezTo>
                  <a:cubicBezTo>
                    <a:pt x="2351" y="14308"/>
                    <a:pt x="6502" y="14548"/>
                    <a:pt x="8853" y="14761"/>
                  </a:cubicBezTo>
                  <a:cubicBezTo>
                    <a:pt x="9136" y="13698"/>
                    <a:pt x="8782" y="9761"/>
                    <a:pt x="8258" y="8797"/>
                  </a:cubicBezTo>
                  <a:cubicBezTo>
                    <a:pt x="8003" y="8316"/>
                    <a:pt x="7550" y="7919"/>
                    <a:pt x="7550" y="7353"/>
                  </a:cubicBezTo>
                  <a:cubicBezTo>
                    <a:pt x="7550" y="6786"/>
                    <a:pt x="8060" y="6333"/>
                    <a:pt x="8117" y="5780"/>
                  </a:cubicBezTo>
                  <a:cubicBezTo>
                    <a:pt x="8173" y="5185"/>
                    <a:pt x="7720" y="4675"/>
                    <a:pt x="7465" y="4151"/>
                  </a:cubicBezTo>
                  <a:cubicBezTo>
                    <a:pt x="7139" y="3443"/>
                    <a:pt x="7153" y="2650"/>
                    <a:pt x="7040" y="1885"/>
                  </a:cubicBezTo>
                  <a:cubicBezTo>
                    <a:pt x="6927" y="1120"/>
                    <a:pt x="6587" y="298"/>
                    <a:pt x="5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2507936" y="300351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2285041" y="2414233"/>
              <a:ext cx="372132" cy="621976"/>
            </a:xfrm>
            <a:custGeom>
              <a:avLst/>
              <a:gdLst/>
              <a:ahLst/>
              <a:cxnLst/>
              <a:rect l="l" t="t" r="r" b="b"/>
              <a:pathLst>
                <a:path w="11305" h="18895" extrusionOk="0">
                  <a:moveTo>
                    <a:pt x="5875" y="1"/>
                  </a:moveTo>
                  <a:cubicBezTo>
                    <a:pt x="3199" y="1"/>
                    <a:pt x="932" y="2021"/>
                    <a:pt x="709" y="4686"/>
                  </a:cubicBezTo>
                  <a:lnTo>
                    <a:pt x="15" y="16301"/>
                  </a:lnTo>
                  <a:cubicBezTo>
                    <a:pt x="1" y="16528"/>
                    <a:pt x="58" y="16740"/>
                    <a:pt x="185" y="16924"/>
                  </a:cubicBezTo>
                  <a:cubicBezTo>
                    <a:pt x="865" y="17930"/>
                    <a:pt x="2112" y="18695"/>
                    <a:pt x="3216" y="18865"/>
                  </a:cubicBezTo>
                  <a:cubicBezTo>
                    <a:pt x="3399" y="18885"/>
                    <a:pt x="3582" y="18894"/>
                    <a:pt x="3765" y="18894"/>
                  </a:cubicBezTo>
                  <a:cubicBezTo>
                    <a:pt x="4635" y="18894"/>
                    <a:pt x="5504" y="18672"/>
                    <a:pt x="6276" y="18227"/>
                  </a:cubicBezTo>
                  <a:cubicBezTo>
                    <a:pt x="6573" y="18057"/>
                    <a:pt x="6772" y="17732"/>
                    <a:pt x="6772" y="17377"/>
                  </a:cubicBezTo>
                  <a:lnTo>
                    <a:pt x="6828" y="14785"/>
                  </a:lnTo>
                  <a:cubicBezTo>
                    <a:pt x="6814" y="14771"/>
                    <a:pt x="6828" y="14771"/>
                    <a:pt x="6843" y="14771"/>
                  </a:cubicBezTo>
                  <a:cubicBezTo>
                    <a:pt x="6931" y="14776"/>
                    <a:pt x="7019" y="14780"/>
                    <a:pt x="7107" y="14780"/>
                  </a:cubicBezTo>
                  <a:cubicBezTo>
                    <a:pt x="7260" y="14780"/>
                    <a:pt x="7412" y="14770"/>
                    <a:pt x="7565" y="14743"/>
                  </a:cubicBezTo>
                  <a:cubicBezTo>
                    <a:pt x="8259" y="14587"/>
                    <a:pt x="10016" y="13907"/>
                    <a:pt x="10596" y="11329"/>
                  </a:cubicBezTo>
                  <a:cubicBezTo>
                    <a:pt x="10795" y="10465"/>
                    <a:pt x="10993" y="8057"/>
                    <a:pt x="11135" y="5635"/>
                  </a:cubicBezTo>
                  <a:cubicBezTo>
                    <a:pt x="11305" y="2887"/>
                    <a:pt x="9307" y="380"/>
                    <a:pt x="6517" y="40"/>
                  </a:cubicBezTo>
                  <a:cubicBezTo>
                    <a:pt x="6301" y="14"/>
                    <a:pt x="6087" y="1"/>
                    <a:pt x="5875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2525185" y="2600620"/>
              <a:ext cx="40159" cy="125942"/>
            </a:xfrm>
            <a:custGeom>
              <a:avLst/>
              <a:gdLst/>
              <a:ahLst/>
              <a:cxnLst/>
              <a:rect l="l" t="t" r="r" b="b"/>
              <a:pathLst>
                <a:path w="1220" h="3826" extrusionOk="0"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1" y="15"/>
                    <a:pt x="284" y="1063"/>
                    <a:pt x="681" y="2338"/>
                  </a:cubicBezTo>
                  <a:cubicBezTo>
                    <a:pt x="780" y="2664"/>
                    <a:pt x="879" y="2962"/>
                    <a:pt x="978" y="3245"/>
                  </a:cubicBezTo>
                  <a:cubicBezTo>
                    <a:pt x="1021" y="3358"/>
                    <a:pt x="1049" y="3471"/>
                    <a:pt x="1021" y="3599"/>
                  </a:cubicBezTo>
                  <a:cubicBezTo>
                    <a:pt x="1007" y="3670"/>
                    <a:pt x="893" y="3698"/>
                    <a:pt x="780" y="3698"/>
                  </a:cubicBezTo>
                  <a:cubicBezTo>
                    <a:pt x="313" y="3726"/>
                    <a:pt x="15" y="3755"/>
                    <a:pt x="15" y="3769"/>
                  </a:cubicBezTo>
                  <a:cubicBezTo>
                    <a:pt x="15" y="3797"/>
                    <a:pt x="313" y="3811"/>
                    <a:pt x="780" y="3826"/>
                  </a:cubicBezTo>
                  <a:cubicBezTo>
                    <a:pt x="837" y="3826"/>
                    <a:pt x="907" y="3811"/>
                    <a:pt x="978" y="3811"/>
                  </a:cubicBezTo>
                  <a:cubicBezTo>
                    <a:pt x="1063" y="3783"/>
                    <a:pt x="1134" y="3726"/>
                    <a:pt x="1177" y="3656"/>
                  </a:cubicBezTo>
                  <a:cubicBezTo>
                    <a:pt x="1219" y="3500"/>
                    <a:pt x="1205" y="3344"/>
                    <a:pt x="1148" y="3202"/>
                  </a:cubicBezTo>
                  <a:cubicBezTo>
                    <a:pt x="1063" y="2905"/>
                    <a:pt x="964" y="2607"/>
                    <a:pt x="865" y="2296"/>
                  </a:cubicBezTo>
                  <a:cubicBezTo>
                    <a:pt x="471" y="1016"/>
                    <a:pt x="105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2573214" y="2615960"/>
              <a:ext cx="54149" cy="16228"/>
            </a:xfrm>
            <a:custGeom>
              <a:avLst/>
              <a:gdLst/>
              <a:ahLst/>
              <a:cxnLst/>
              <a:rect l="l" t="t" r="r" b="b"/>
              <a:pathLst>
                <a:path w="1645" h="493" extrusionOk="0">
                  <a:moveTo>
                    <a:pt x="790" y="1"/>
                  </a:moveTo>
                  <a:cubicBezTo>
                    <a:pt x="572" y="1"/>
                    <a:pt x="368" y="70"/>
                    <a:pt x="199" y="187"/>
                  </a:cubicBezTo>
                  <a:cubicBezTo>
                    <a:pt x="58" y="300"/>
                    <a:pt x="1" y="399"/>
                    <a:pt x="15" y="427"/>
                  </a:cubicBezTo>
                  <a:cubicBezTo>
                    <a:pt x="21" y="434"/>
                    <a:pt x="31" y="437"/>
                    <a:pt x="43" y="437"/>
                  </a:cubicBezTo>
                  <a:cubicBezTo>
                    <a:pt x="139" y="437"/>
                    <a:pt x="413" y="271"/>
                    <a:pt x="783" y="271"/>
                  </a:cubicBezTo>
                  <a:cubicBezTo>
                    <a:pt x="796" y="271"/>
                    <a:pt x="809" y="271"/>
                    <a:pt x="822" y="272"/>
                  </a:cubicBezTo>
                  <a:cubicBezTo>
                    <a:pt x="1218" y="284"/>
                    <a:pt x="1510" y="492"/>
                    <a:pt x="1595" y="492"/>
                  </a:cubicBezTo>
                  <a:cubicBezTo>
                    <a:pt x="1605" y="492"/>
                    <a:pt x="1611" y="490"/>
                    <a:pt x="1616" y="484"/>
                  </a:cubicBezTo>
                  <a:cubicBezTo>
                    <a:pt x="1644" y="456"/>
                    <a:pt x="1616" y="357"/>
                    <a:pt x="1474" y="243"/>
                  </a:cubicBezTo>
                  <a:cubicBezTo>
                    <a:pt x="1304" y="87"/>
                    <a:pt x="1077" y="3"/>
                    <a:pt x="851" y="3"/>
                  </a:cubicBezTo>
                  <a:cubicBezTo>
                    <a:pt x="830" y="1"/>
                    <a:pt x="810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2422149" y="2616750"/>
              <a:ext cx="59251" cy="19125"/>
            </a:xfrm>
            <a:custGeom>
              <a:avLst/>
              <a:gdLst/>
              <a:ahLst/>
              <a:cxnLst/>
              <a:rect l="l" t="t" r="r" b="b"/>
              <a:pathLst>
                <a:path w="1800" h="581" extrusionOk="0">
                  <a:moveTo>
                    <a:pt x="837" y="1"/>
                  </a:moveTo>
                  <a:cubicBezTo>
                    <a:pt x="620" y="1"/>
                    <a:pt x="408" y="68"/>
                    <a:pt x="227" y="177"/>
                  </a:cubicBezTo>
                  <a:cubicBezTo>
                    <a:pt x="57" y="276"/>
                    <a:pt x="0" y="375"/>
                    <a:pt x="15" y="403"/>
                  </a:cubicBezTo>
                  <a:cubicBezTo>
                    <a:pt x="23" y="414"/>
                    <a:pt x="37" y="418"/>
                    <a:pt x="58" y="418"/>
                  </a:cubicBezTo>
                  <a:cubicBezTo>
                    <a:pt x="171" y="418"/>
                    <a:pt x="462" y="288"/>
                    <a:pt x="831" y="288"/>
                  </a:cubicBezTo>
                  <a:cubicBezTo>
                    <a:pt x="861" y="288"/>
                    <a:pt x="891" y="288"/>
                    <a:pt x="921" y="290"/>
                  </a:cubicBezTo>
                  <a:cubicBezTo>
                    <a:pt x="1348" y="329"/>
                    <a:pt x="1657" y="581"/>
                    <a:pt x="1750" y="581"/>
                  </a:cubicBezTo>
                  <a:cubicBezTo>
                    <a:pt x="1759" y="581"/>
                    <a:pt x="1766" y="578"/>
                    <a:pt x="1771" y="573"/>
                  </a:cubicBezTo>
                  <a:cubicBezTo>
                    <a:pt x="1799" y="545"/>
                    <a:pt x="1771" y="432"/>
                    <a:pt x="1615" y="304"/>
                  </a:cubicBezTo>
                  <a:cubicBezTo>
                    <a:pt x="1431" y="134"/>
                    <a:pt x="1190" y="35"/>
                    <a:pt x="949" y="7"/>
                  </a:cubicBezTo>
                  <a:cubicBezTo>
                    <a:pt x="912" y="3"/>
                    <a:pt x="874" y="1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2381099" y="2852450"/>
              <a:ext cx="128740" cy="75151"/>
            </a:xfrm>
            <a:custGeom>
              <a:avLst/>
              <a:gdLst/>
              <a:ahLst/>
              <a:cxnLst/>
              <a:rect l="l" t="t" r="r" b="b"/>
              <a:pathLst>
                <a:path w="3911" h="2283" extrusionOk="0">
                  <a:moveTo>
                    <a:pt x="1" y="0"/>
                  </a:moveTo>
                  <a:cubicBezTo>
                    <a:pt x="1" y="0"/>
                    <a:pt x="523" y="2282"/>
                    <a:pt x="3749" y="2282"/>
                  </a:cubicBezTo>
                  <a:cubicBezTo>
                    <a:pt x="3797" y="2282"/>
                    <a:pt x="3846" y="2282"/>
                    <a:pt x="3896" y="2281"/>
                  </a:cubicBezTo>
                  <a:lnTo>
                    <a:pt x="3910" y="1445"/>
                  </a:lnTo>
                  <a:lnTo>
                    <a:pt x="3910" y="1445"/>
                  </a:lnTo>
                  <a:cubicBezTo>
                    <a:pt x="3910" y="1445"/>
                    <a:pt x="3910" y="1445"/>
                    <a:pt x="3909" y="1445"/>
                  </a:cubicBezTo>
                  <a:cubicBezTo>
                    <a:pt x="3843" y="1445"/>
                    <a:pt x="2099" y="14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2505475" y="2774553"/>
              <a:ext cx="48520" cy="32391"/>
            </a:xfrm>
            <a:custGeom>
              <a:avLst/>
              <a:gdLst/>
              <a:ahLst/>
              <a:cxnLst/>
              <a:rect l="l" t="t" r="r" b="b"/>
              <a:pathLst>
                <a:path w="1474" h="984" extrusionOk="0">
                  <a:moveTo>
                    <a:pt x="734" y="0"/>
                  </a:moveTo>
                  <a:cubicBezTo>
                    <a:pt x="721" y="0"/>
                    <a:pt x="708" y="1"/>
                    <a:pt x="695" y="1"/>
                  </a:cubicBezTo>
                  <a:cubicBezTo>
                    <a:pt x="482" y="16"/>
                    <a:pt x="298" y="101"/>
                    <a:pt x="156" y="242"/>
                  </a:cubicBezTo>
                  <a:cubicBezTo>
                    <a:pt x="29" y="384"/>
                    <a:pt x="1" y="596"/>
                    <a:pt x="86" y="780"/>
                  </a:cubicBezTo>
                  <a:cubicBezTo>
                    <a:pt x="195" y="912"/>
                    <a:pt x="363" y="984"/>
                    <a:pt x="532" y="984"/>
                  </a:cubicBezTo>
                  <a:cubicBezTo>
                    <a:pt x="582" y="984"/>
                    <a:pt x="632" y="977"/>
                    <a:pt x="680" y="965"/>
                  </a:cubicBezTo>
                  <a:cubicBezTo>
                    <a:pt x="907" y="908"/>
                    <a:pt x="1105" y="795"/>
                    <a:pt x="1290" y="667"/>
                  </a:cubicBezTo>
                  <a:cubicBezTo>
                    <a:pt x="1346" y="625"/>
                    <a:pt x="1389" y="582"/>
                    <a:pt x="1431" y="540"/>
                  </a:cubicBezTo>
                  <a:cubicBezTo>
                    <a:pt x="1460" y="483"/>
                    <a:pt x="1474" y="426"/>
                    <a:pt x="1445" y="370"/>
                  </a:cubicBezTo>
                  <a:lnTo>
                    <a:pt x="1417" y="355"/>
                  </a:lnTo>
                  <a:cubicBezTo>
                    <a:pt x="1255" y="139"/>
                    <a:pt x="1002" y="0"/>
                    <a:pt x="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2503777" y="2766967"/>
              <a:ext cx="48520" cy="44867"/>
            </a:xfrm>
            <a:custGeom>
              <a:avLst/>
              <a:gdLst/>
              <a:ahLst/>
              <a:cxnLst/>
              <a:rect l="l" t="t" r="r" b="b"/>
              <a:pathLst>
                <a:path w="1474" h="1363" extrusionOk="0">
                  <a:moveTo>
                    <a:pt x="99" y="1"/>
                  </a:moveTo>
                  <a:cubicBezTo>
                    <a:pt x="57" y="1"/>
                    <a:pt x="0" y="114"/>
                    <a:pt x="0" y="312"/>
                  </a:cubicBezTo>
                  <a:cubicBezTo>
                    <a:pt x="14" y="596"/>
                    <a:pt x="142" y="850"/>
                    <a:pt x="340" y="1035"/>
                  </a:cubicBezTo>
                  <a:cubicBezTo>
                    <a:pt x="552" y="1233"/>
                    <a:pt x="836" y="1346"/>
                    <a:pt x="1119" y="1360"/>
                  </a:cubicBezTo>
                  <a:cubicBezTo>
                    <a:pt x="1145" y="1362"/>
                    <a:pt x="1170" y="1363"/>
                    <a:pt x="1193" y="1363"/>
                  </a:cubicBezTo>
                  <a:cubicBezTo>
                    <a:pt x="1383" y="1363"/>
                    <a:pt x="1473" y="1315"/>
                    <a:pt x="1473" y="1290"/>
                  </a:cubicBezTo>
                  <a:cubicBezTo>
                    <a:pt x="1473" y="1219"/>
                    <a:pt x="949" y="1233"/>
                    <a:pt x="538" y="865"/>
                  </a:cubicBezTo>
                  <a:cubicBezTo>
                    <a:pt x="142" y="482"/>
                    <a:pt x="170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2412833" y="2562730"/>
              <a:ext cx="70904" cy="17644"/>
            </a:xfrm>
            <a:custGeom>
              <a:avLst/>
              <a:gdLst/>
              <a:ahLst/>
              <a:cxnLst/>
              <a:rect l="l" t="t" r="r" b="b"/>
              <a:pathLst>
                <a:path w="2154" h="536" extrusionOk="0">
                  <a:moveTo>
                    <a:pt x="1105" y="1"/>
                  </a:moveTo>
                  <a:cubicBezTo>
                    <a:pt x="818" y="1"/>
                    <a:pt x="532" y="68"/>
                    <a:pt x="269" y="203"/>
                  </a:cubicBezTo>
                  <a:cubicBezTo>
                    <a:pt x="85" y="316"/>
                    <a:pt x="0" y="430"/>
                    <a:pt x="28" y="486"/>
                  </a:cubicBezTo>
                  <a:cubicBezTo>
                    <a:pt x="51" y="523"/>
                    <a:pt x="112" y="536"/>
                    <a:pt x="201" y="536"/>
                  </a:cubicBezTo>
                  <a:cubicBezTo>
                    <a:pt x="391" y="536"/>
                    <a:pt x="711" y="477"/>
                    <a:pt x="1077" y="458"/>
                  </a:cubicBezTo>
                  <a:cubicBezTo>
                    <a:pt x="1120" y="457"/>
                    <a:pt x="1164" y="456"/>
                    <a:pt x="1206" y="456"/>
                  </a:cubicBezTo>
                  <a:cubicBezTo>
                    <a:pt x="1469" y="456"/>
                    <a:pt x="1705" y="475"/>
                    <a:pt x="1872" y="475"/>
                  </a:cubicBezTo>
                  <a:cubicBezTo>
                    <a:pt x="2010" y="475"/>
                    <a:pt x="2101" y="462"/>
                    <a:pt x="2125" y="415"/>
                  </a:cubicBezTo>
                  <a:cubicBezTo>
                    <a:pt x="2153" y="359"/>
                    <a:pt x="2054" y="246"/>
                    <a:pt x="1856" y="161"/>
                  </a:cubicBezTo>
                  <a:cubicBezTo>
                    <a:pt x="1616" y="54"/>
                    <a:pt x="1360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2569034" y="2564244"/>
              <a:ext cx="62049" cy="16887"/>
            </a:xfrm>
            <a:custGeom>
              <a:avLst/>
              <a:gdLst/>
              <a:ahLst/>
              <a:cxnLst/>
              <a:rect l="l" t="t" r="r" b="b"/>
              <a:pathLst>
                <a:path w="1885" h="513" extrusionOk="0">
                  <a:moveTo>
                    <a:pt x="900" y="1"/>
                  </a:moveTo>
                  <a:cubicBezTo>
                    <a:pt x="663" y="1"/>
                    <a:pt x="427" y="57"/>
                    <a:pt x="213" y="171"/>
                  </a:cubicBezTo>
                  <a:cubicBezTo>
                    <a:pt x="57" y="270"/>
                    <a:pt x="0" y="369"/>
                    <a:pt x="43" y="426"/>
                  </a:cubicBezTo>
                  <a:cubicBezTo>
                    <a:pt x="81" y="477"/>
                    <a:pt x="174" y="490"/>
                    <a:pt x="305" y="490"/>
                  </a:cubicBezTo>
                  <a:cubicBezTo>
                    <a:pt x="469" y="490"/>
                    <a:pt x="691" y="469"/>
                    <a:pt x="935" y="469"/>
                  </a:cubicBezTo>
                  <a:cubicBezTo>
                    <a:pt x="1237" y="469"/>
                    <a:pt x="1502" y="513"/>
                    <a:pt x="1670" y="513"/>
                  </a:cubicBezTo>
                  <a:cubicBezTo>
                    <a:pt x="1754" y="513"/>
                    <a:pt x="1814" y="502"/>
                    <a:pt x="1842" y="469"/>
                  </a:cubicBezTo>
                  <a:cubicBezTo>
                    <a:pt x="1884" y="412"/>
                    <a:pt x="1828" y="313"/>
                    <a:pt x="1672" y="214"/>
                  </a:cubicBezTo>
                  <a:cubicBezTo>
                    <a:pt x="1433" y="72"/>
                    <a:pt x="1166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2255216" y="2372887"/>
              <a:ext cx="273742" cy="290727"/>
            </a:xfrm>
            <a:custGeom>
              <a:avLst/>
              <a:gdLst/>
              <a:ahLst/>
              <a:cxnLst/>
              <a:rect l="l" t="t" r="r" b="b"/>
              <a:pathLst>
                <a:path w="8316" h="8832" extrusionOk="0">
                  <a:moveTo>
                    <a:pt x="6001" y="1"/>
                  </a:moveTo>
                  <a:cubicBezTo>
                    <a:pt x="4153" y="1"/>
                    <a:pt x="2219" y="1149"/>
                    <a:pt x="1204" y="2684"/>
                  </a:cubicBezTo>
                  <a:cubicBezTo>
                    <a:pt x="57" y="4398"/>
                    <a:pt x="0" y="6947"/>
                    <a:pt x="836" y="8831"/>
                  </a:cubicBezTo>
                  <a:lnTo>
                    <a:pt x="2097" y="8038"/>
                  </a:lnTo>
                  <a:cubicBezTo>
                    <a:pt x="4646" y="6976"/>
                    <a:pt x="6445" y="4525"/>
                    <a:pt x="8089" y="1990"/>
                  </a:cubicBezTo>
                  <a:cubicBezTo>
                    <a:pt x="8315" y="1650"/>
                    <a:pt x="8046" y="1069"/>
                    <a:pt x="7834" y="715"/>
                  </a:cubicBezTo>
                  <a:cubicBezTo>
                    <a:pt x="7593" y="304"/>
                    <a:pt x="7140" y="120"/>
                    <a:pt x="6644" y="49"/>
                  </a:cubicBezTo>
                  <a:cubicBezTo>
                    <a:pt x="6432" y="16"/>
                    <a:pt x="6217" y="1"/>
                    <a:pt x="6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2500957" y="2384474"/>
              <a:ext cx="175812" cy="262517"/>
            </a:xfrm>
            <a:custGeom>
              <a:avLst/>
              <a:gdLst/>
              <a:ahLst/>
              <a:cxnLst/>
              <a:rect l="l" t="t" r="r" b="b"/>
              <a:pathLst>
                <a:path w="5341" h="7975" extrusionOk="0">
                  <a:moveTo>
                    <a:pt x="1316" y="0"/>
                  </a:moveTo>
                  <a:cubicBezTo>
                    <a:pt x="1012" y="0"/>
                    <a:pt x="664" y="67"/>
                    <a:pt x="255" y="221"/>
                  </a:cubicBezTo>
                  <a:cubicBezTo>
                    <a:pt x="0" y="717"/>
                    <a:pt x="524" y="1354"/>
                    <a:pt x="964" y="1737"/>
                  </a:cubicBezTo>
                  <a:cubicBezTo>
                    <a:pt x="1615" y="2289"/>
                    <a:pt x="2168" y="2658"/>
                    <a:pt x="2592" y="3054"/>
                  </a:cubicBezTo>
                  <a:cubicBezTo>
                    <a:pt x="3442" y="3847"/>
                    <a:pt x="4406" y="6510"/>
                    <a:pt x="4491" y="7969"/>
                  </a:cubicBezTo>
                  <a:cubicBezTo>
                    <a:pt x="4491" y="7973"/>
                    <a:pt x="4491" y="7975"/>
                    <a:pt x="4491" y="7975"/>
                  </a:cubicBezTo>
                  <a:cubicBezTo>
                    <a:pt x="4502" y="7975"/>
                    <a:pt x="4650" y="6722"/>
                    <a:pt x="4746" y="6709"/>
                  </a:cubicBezTo>
                  <a:cubicBezTo>
                    <a:pt x="4859" y="6695"/>
                    <a:pt x="5340" y="6100"/>
                    <a:pt x="5270" y="5306"/>
                  </a:cubicBezTo>
                  <a:cubicBezTo>
                    <a:pt x="5043" y="2573"/>
                    <a:pt x="4349" y="2445"/>
                    <a:pt x="3499" y="1482"/>
                  </a:cubicBezTo>
                  <a:cubicBezTo>
                    <a:pt x="2846" y="741"/>
                    <a:pt x="2326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2587666" y="2648155"/>
              <a:ext cx="25709" cy="24425"/>
            </a:xfrm>
            <a:custGeom>
              <a:avLst/>
              <a:gdLst/>
              <a:ahLst/>
              <a:cxnLst/>
              <a:rect l="l" t="t" r="r" b="b"/>
              <a:pathLst>
                <a:path w="781" h="742" extrusionOk="0">
                  <a:moveTo>
                    <a:pt x="396" y="1"/>
                  </a:moveTo>
                  <a:cubicBezTo>
                    <a:pt x="387" y="1"/>
                    <a:pt x="378" y="1"/>
                    <a:pt x="369" y="2"/>
                  </a:cubicBezTo>
                  <a:cubicBezTo>
                    <a:pt x="157" y="16"/>
                    <a:pt x="1" y="186"/>
                    <a:pt x="15" y="399"/>
                  </a:cubicBezTo>
                  <a:cubicBezTo>
                    <a:pt x="28" y="594"/>
                    <a:pt x="185" y="742"/>
                    <a:pt x="365" y="742"/>
                  </a:cubicBezTo>
                  <a:cubicBezTo>
                    <a:pt x="380" y="742"/>
                    <a:pt x="396" y="741"/>
                    <a:pt x="412" y="738"/>
                  </a:cubicBezTo>
                  <a:cubicBezTo>
                    <a:pt x="624" y="724"/>
                    <a:pt x="780" y="554"/>
                    <a:pt x="780" y="342"/>
                  </a:cubicBezTo>
                  <a:cubicBezTo>
                    <a:pt x="766" y="152"/>
                    <a:pt x="597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447793" y="2649109"/>
              <a:ext cx="25676" cy="24787"/>
            </a:xfrm>
            <a:custGeom>
              <a:avLst/>
              <a:gdLst/>
              <a:ahLst/>
              <a:cxnLst/>
              <a:rect l="l" t="t" r="r" b="b"/>
              <a:pathLst>
                <a:path w="780" h="753" extrusionOk="0">
                  <a:moveTo>
                    <a:pt x="394" y="0"/>
                  </a:moveTo>
                  <a:cubicBezTo>
                    <a:pt x="386" y="0"/>
                    <a:pt x="377" y="1"/>
                    <a:pt x="369" y="1"/>
                  </a:cubicBezTo>
                  <a:cubicBezTo>
                    <a:pt x="156" y="15"/>
                    <a:pt x="0" y="200"/>
                    <a:pt x="0" y="398"/>
                  </a:cubicBezTo>
                  <a:cubicBezTo>
                    <a:pt x="14" y="601"/>
                    <a:pt x="184" y="753"/>
                    <a:pt x="385" y="753"/>
                  </a:cubicBezTo>
                  <a:cubicBezTo>
                    <a:pt x="393" y="753"/>
                    <a:pt x="402" y="753"/>
                    <a:pt x="411" y="752"/>
                  </a:cubicBezTo>
                  <a:cubicBezTo>
                    <a:pt x="624" y="738"/>
                    <a:pt x="780" y="554"/>
                    <a:pt x="780" y="341"/>
                  </a:cubicBezTo>
                  <a:cubicBezTo>
                    <a:pt x="752" y="151"/>
                    <a:pt x="582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2053784" y="2385692"/>
              <a:ext cx="335265" cy="531091"/>
            </a:xfrm>
            <a:custGeom>
              <a:avLst/>
              <a:gdLst/>
              <a:ahLst/>
              <a:cxnLst/>
              <a:rect l="l" t="t" r="r" b="b"/>
              <a:pathLst>
                <a:path w="10185" h="16134" extrusionOk="0">
                  <a:moveTo>
                    <a:pt x="10185" y="0"/>
                  </a:moveTo>
                  <a:cubicBezTo>
                    <a:pt x="7083" y="1062"/>
                    <a:pt x="6488" y="2904"/>
                    <a:pt x="6247" y="3966"/>
                  </a:cubicBezTo>
                  <a:cubicBezTo>
                    <a:pt x="6148" y="4349"/>
                    <a:pt x="6091" y="4774"/>
                    <a:pt x="5822" y="5085"/>
                  </a:cubicBezTo>
                  <a:cubicBezTo>
                    <a:pt x="5425" y="5553"/>
                    <a:pt x="4689" y="5581"/>
                    <a:pt x="4235" y="5992"/>
                  </a:cubicBezTo>
                  <a:cubicBezTo>
                    <a:pt x="3683" y="6473"/>
                    <a:pt x="3683" y="7309"/>
                    <a:pt x="3740" y="8032"/>
                  </a:cubicBezTo>
                  <a:cubicBezTo>
                    <a:pt x="3810" y="8740"/>
                    <a:pt x="3810" y="9576"/>
                    <a:pt x="3272" y="10071"/>
                  </a:cubicBezTo>
                  <a:cubicBezTo>
                    <a:pt x="2932" y="10383"/>
                    <a:pt x="2436" y="10482"/>
                    <a:pt x="1997" y="10652"/>
                  </a:cubicBezTo>
                  <a:cubicBezTo>
                    <a:pt x="1544" y="10808"/>
                    <a:pt x="1275" y="11190"/>
                    <a:pt x="1034" y="11587"/>
                  </a:cubicBezTo>
                  <a:cubicBezTo>
                    <a:pt x="496" y="12465"/>
                    <a:pt x="0" y="13882"/>
                    <a:pt x="340" y="14165"/>
                  </a:cubicBezTo>
                  <a:cubicBezTo>
                    <a:pt x="2295" y="15794"/>
                    <a:pt x="6020" y="15879"/>
                    <a:pt x="8570" y="16134"/>
                  </a:cubicBezTo>
                  <a:cubicBezTo>
                    <a:pt x="8797" y="15553"/>
                    <a:pt x="8967" y="14944"/>
                    <a:pt x="9066" y="14321"/>
                  </a:cubicBezTo>
                  <a:cubicBezTo>
                    <a:pt x="9137" y="13853"/>
                    <a:pt x="8995" y="13386"/>
                    <a:pt x="8697" y="13018"/>
                  </a:cubicBezTo>
                  <a:cubicBezTo>
                    <a:pt x="8442" y="12748"/>
                    <a:pt x="8046" y="12536"/>
                    <a:pt x="8046" y="12168"/>
                  </a:cubicBezTo>
                  <a:cubicBezTo>
                    <a:pt x="8060" y="11884"/>
                    <a:pt x="8187" y="11601"/>
                    <a:pt x="8159" y="11289"/>
                  </a:cubicBezTo>
                  <a:cubicBezTo>
                    <a:pt x="8131" y="10978"/>
                    <a:pt x="7635" y="10510"/>
                    <a:pt x="7437" y="10454"/>
                  </a:cubicBezTo>
                  <a:lnTo>
                    <a:pt x="10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2254360" y="2632123"/>
              <a:ext cx="69884" cy="100168"/>
            </a:xfrm>
            <a:custGeom>
              <a:avLst/>
              <a:gdLst/>
              <a:ahLst/>
              <a:cxnLst/>
              <a:rect l="l" t="t" r="r" b="b"/>
              <a:pathLst>
                <a:path w="2123" h="3043" extrusionOk="0">
                  <a:moveTo>
                    <a:pt x="1314" y="1"/>
                  </a:moveTo>
                  <a:cubicBezTo>
                    <a:pt x="772" y="1"/>
                    <a:pt x="147" y="250"/>
                    <a:pt x="83" y="1367"/>
                  </a:cubicBezTo>
                  <a:cubicBezTo>
                    <a:pt x="0" y="2808"/>
                    <a:pt x="1048" y="3043"/>
                    <a:pt x="1621" y="3043"/>
                  </a:cubicBezTo>
                  <a:cubicBezTo>
                    <a:pt x="1831" y="3043"/>
                    <a:pt x="1977" y="3011"/>
                    <a:pt x="1981" y="2996"/>
                  </a:cubicBezTo>
                  <a:cubicBezTo>
                    <a:pt x="1981" y="2939"/>
                    <a:pt x="2123" y="163"/>
                    <a:pt x="2123" y="163"/>
                  </a:cubicBezTo>
                  <a:cubicBezTo>
                    <a:pt x="2104" y="151"/>
                    <a:pt x="1734" y="1"/>
                    <a:pt x="131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2272927" y="2652731"/>
              <a:ext cx="28474" cy="57046"/>
            </a:xfrm>
            <a:custGeom>
              <a:avLst/>
              <a:gdLst/>
              <a:ahLst/>
              <a:cxnLst/>
              <a:rect l="l" t="t" r="r" b="b"/>
              <a:pathLst>
                <a:path w="865" h="1733" extrusionOk="0">
                  <a:moveTo>
                    <a:pt x="576" y="1"/>
                  </a:moveTo>
                  <a:cubicBezTo>
                    <a:pt x="564" y="1"/>
                    <a:pt x="551" y="2"/>
                    <a:pt x="539" y="5"/>
                  </a:cubicBezTo>
                  <a:cubicBezTo>
                    <a:pt x="369" y="19"/>
                    <a:pt x="227" y="132"/>
                    <a:pt x="171" y="288"/>
                  </a:cubicBezTo>
                  <a:cubicBezTo>
                    <a:pt x="71" y="444"/>
                    <a:pt x="15" y="642"/>
                    <a:pt x="15" y="826"/>
                  </a:cubicBezTo>
                  <a:cubicBezTo>
                    <a:pt x="1" y="1223"/>
                    <a:pt x="185" y="1619"/>
                    <a:pt x="468" y="1718"/>
                  </a:cubicBezTo>
                  <a:cubicBezTo>
                    <a:pt x="501" y="1728"/>
                    <a:pt x="536" y="1733"/>
                    <a:pt x="571" y="1733"/>
                  </a:cubicBezTo>
                  <a:cubicBezTo>
                    <a:pt x="641" y="1733"/>
                    <a:pt x="714" y="1714"/>
                    <a:pt x="780" y="1676"/>
                  </a:cubicBezTo>
                  <a:cubicBezTo>
                    <a:pt x="851" y="1634"/>
                    <a:pt x="865" y="1591"/>
                    <a:pt x="851" y="1591"/>
                  </a:cubicBezTo>
                  <a:cubicBezTo>
                    <a:pt x="851" y="1591"/>
                    <a:pt x="822" y="1605"/>
                    <a:pt x="766" y="1634"/>
                  </a:cubicBezTo>
                  <a:cubicBezTo>
                    <a:pt x="727" y="1646"/>
                    <a:pt x="686" y="1653"/>
                    <a:pt x="646" y="1653"/>
                  </a:cubicBezTo>
                  <a:cubicBezTo>
                    <a:pt x="597" y="1653"/>
                    <a:pt x="550" y="1643"/>
                    <a:pt x="511" y="1619"/>
                  </a:cubicBezTo>
                  <a:cubicBezTo>
                    <a:pt x="298" y="1534"/>
                    <a:pt x="156" y="1194"/>
                    <a:pt x="156" y="826"/>
                  </a:cubicBezTo>
                  <a:cubicBezTo>
                    <a:pt x="156" y="656"/>
                    <a:pt x="199" y="500"/>
                    <a:pt x="270" y="344"/>
                  </a:cubicBezTo>
                  <a:cubicBezTo>
                    <a:pt x="326" y="217"/>
                    <a:pt x="426" y="132"/>
                    <a:pt x="553" y="104"/>
                  </a:cubicBezTo>
                  <a:cubicBezTo>
                    <a:pt x="568" y="99"/>
                    <a:pt x="583" y="96"/>
                    <a:pt x="598" y="96"/>
                  </a:cubicBezTo>
                  <a:cubicBezTo>
                    <a:pt x="663" y="96"/>
                    <a:pt x="717" y="145"/>
                    <a:pt x="751" y="203"/>
                  </a:cubicBezTo>
                  <a:cubicBezTo>
                    <a:pt x="766" y="260"/>
                    <a:pt x="751" y="302"/>
                    <a:pt x="766" y="302"/>
                  </a:cubicBezTo>
                  <a:cubicBezTo>
                    <a:pt x="794" y="302"/>
                    <a:pt x="808" y="274"/>
                    <a:pt x="808" y="189"/>
                  </a:cubicBezTo>
                  <a:cubicBezTo>
                    <a:pt x="794" y="146"/>
                    <a:pt x="766" y="90"/>
                    <a:pt x="737" y="61"/>
                  </a:cubicBezTo>
                  <a:cubicBezTo>
                    <a:pt x="691" y="26"/>
                    <a:pt x="634" y="1"/>
                    <a:pt x="57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2555965" y="2592357"/>
              <a:ext cx="125482" cy="121992"/>
            </a:xfrm>
            <a:custGeom>
              <a:avLst/>
              <a:gdLst/>
              <a:ahLst/>
              <a:cxnLst/>
              <a:rect l="l" t="t" r="r" b="b"/>
              <a:pathLst>
                <a:path w="3812" h="3706" extrusionOk="0">
                  <a:moveTo>
                    <a:pt x="1847" y="1"/>
                  </a:moveTo>
                  <a:cubicBezTo>
                    <a:pt x="1431" y="1"/>
                    <a:pt x="1021" y="139"/>
                    <a:pt x="695" y="408"/>
                  </a:cubicBezTo>
                  <a:cubicBezTo>
                    <a:pt x="369" y="663"/>
                    <a:pt x="128" y="1031"/>
                    <a:pt x="43" y="1428"/>
                  </a:cubicBezTo>
                  <a:cubicBezTo>
                    <a:pt x="29" y="1499"/>
                    <a:pt x="15" y="1555"/>
                    <a:pt x="15" y="1626"/>
                  </a:cubicBezTo>
                  <a:cubicBezTo>
                    <a:pt x="1" y="1669"/>
                    <a:pt x="1" y="1711"/>
                    <a:pt x="1" y="1768"/>
                  </a:cubicBezTo>
                  <a:lnTo>
                    <a:pt x="1" y="1853"/>
                  </a:lnTo>
                  <a:cubicBezTo>
                    <a:pt x="1" y="1867"/>
                    <a:pt x="1" y="1867"/>
                    <a:pt x="15" y="1881"/>
                  </a:cubicBezTo>
                  <a:cubicBezTo>
                    <a:pt x="15" y="1739"/>
                    <a:pt x="43" y="1584"/>
                    <a:pt x="72" y="1442"/>
                  </a:cubicBezTo>
                  <a:cubicBezTo>
                    <a:pt x="171" y="1045"/>
                    <a:pt x="397" y="691"/>
                    <a:pt x="723" y="436"/>
                  </a:cubicBezTo>
                  <a:cubicBezTo>
                    <a:pt x="936" y="266"/>
                    <a:pt x="1205" y="139"/>
                    <a:pt x="1474" y="82"/>
                  </a:cubicBezTo>
                  <a:cubicBezTo>
                    <a:pt x="1590" y="61"/>
                    <a:pt x="1708" y="50"/>
                    <a:pt x="1826" y="50"/>
                  </a:cubicBezTo>
                  <a:cubicBezTo>
                    <a:pt x="2026" y="50"/>
                    <a:pt x="2227" y="82"/>
                    <a:pt x="2423" y="153"/>
                  </a:cubicBezTo>
                  <a:cubicBezTo>
                    <a:pt x="2749" y="266"/>
                    <a:pt x="3046" y="479"/>
                    <a:pt x="3259" y="762"/>
                  </a:cubicBezTo>
                  <a:cubicBezTo>
                    <a:pt x="3740" y="1385"/>
                    <a:pt x="3754" y="2249"/>
                    <a:pt x="3287" y="2887"/>
                  </a:cubicBezTo>
                  <a:cubicBezTo>
                    <a:pt x="3188" y="3043"/>
                    <a:pt x="3060" y="3170"/>
                    <a:pt x="2919" y="3269"/>
                  </a:cubicBezTo>
                  <a:cubicBezTo>
                    <a:pt x="2791" y="3383"/>
                    <a:pt x="2635" y="3468"/>
                    <a:pt x="2465" y="3524"/>
                  </a:cubicBezTo>
                  <a:cubicBezTo>
                    <a:pt x="2251" y="3607"/>
                    <a:pt x="2032" y="3646"/>
                    <a:pt x="1817" y="3646"/>
                  </a:cubicBezTo>
                  <a:cubicBezTo>
                    <a:pt x="1035" y="3646"/>
                    <a:pt x="308" y="3131"/>
                    <a:pt x="86" y="2320"/>
                  </a:cubicBezTo>
                  <a:cubicBezTo>
                    <a:pt x="43" y="2178"/>
                    <a:pt x="29" y="2023"/>
                    <a:pt x="1" y="1881"/>
                  </a:cubicBezTo>
                  <a:cubicBezTo>
                    <a:pt x="1" y="1895"/>
                    <a:pt x="1" y="1895"/>
                    <a:pt x="1" y="1909"/>
                  </a:cubicBezTo>
                  <a:lnTo>
                    <a:pt x="1" y="1994"/>
                  </a:lnTo>
                  <a:cubicBezTo>
                    <a:pt x="15" y="2051"/>
                    <a:pt x="15" y="2094"/>
                    <a:pt x="15" y="2136"/>
                  </a:cubicBezTo>
                  <a:cubicBezTo>
                    <a:pt x="29" y="2207"/>
                    <a:pt x="43" y="2263"/>
                    <a:pt x="57" y="2334"/>
                  </a:cubicBezTo>
                  <a:cubicBezTo>
                    <a:pt x="157" y="2731"/>
                    <a:pt x="397" y="3085"/>
                    <a:pt x="737" y="3340"/>
                  </a:cubicBezTo>
                  <a:cubicBezTo>
                    <a:pt x="1060" y="3582"/>
                    <a:pt x="1440" y="3705"/>
                    <a:pt x="1826" y="3705"/>
                  </a:cubicBezTo>
                  <a:cubicBezTo>
                    <a:pt x="2050" y="3705"/>
                    <a:pt x="2276" y="3664"/>
                    <a:pt x="2494" y="3581"/>
                  </a:cubicBezTo>
                  <a:cubicBezTo>
                    <a:pt x="2834" y="3453"/>
                    <a:pt x="3131" y="3227"/>
                    <a:pt x="3344" y="2929"/>
                  </a:cubicBezTo>
                  <a:cubicBezTo>
                    <a:pt x="3811" y="2263"/>
                    <a:pt x="3797" y="1371"/>
                    <a:pt x="3315" y="734"/>
                  </a:cubicBezTo>
                  <a:cubicBezTo>
                    <a:pt x="3202" y="578"/>
                    <a:pt x="3060" y="450"/>
                    <a:pt x="2905" y="351"/>
                  </a:cubicBezTo>
                  <a:cubicBezTo>
                    <a:pt x="2763" y="238"/>
                    <a:pt x="2607" y="153"/>
                    <a:pt x="2437" y="96"/>
                  </a:cubicBezTo>
                  <a:cubicBezTo>
                    <a:pt x="2245" y="32"/>
                    <a:pt x="2046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2391369" y="2595287"/>
              <a:ext cx="125449" cy="121959"/>
            </a:xfrm>
            <a:custGeom>
              <a:avLst/>
              <a:gdLst/>
              <a:ahLst/>
              <a:cxnLst/>
              <a:rect l="l" t="t" r="r" b="b"/>
              <a:pathLst>
                <a:path w="3811" h="3705" extrusionOk="0">
                  <a:moveTo>
                    <a:pt x="1828" y="1"/>
                  </a:moveTo>
                  <a:cubicBezTo>
                    <a:pt x="1419" y="1"/>
                    <a:pt x="1016" y="139"/>
                    <a:pt x="695" y="404"/>
                  </a:cubicBezTo>
                  <a:cubicBezTo>
                    <a:pt x="369" y="659"/>
                    <a:pt x="128" y="1027"/>
                    <a:pt x="43" y="1438"/>
                  </a:cubicBezTo>
                  <a:cubicBezTo>
                    <a:pt x="29" y="1495"/>
                    <a:pt x="15" y="1565"/>
                    <a:pt x="15" y="1622"/>
                  </a:cubicBezTo>
                  <a:cubicBezTo>
                    <a:pt x="1" y="1665"/>
                    <a:pt x="1" y="1721"/>
                    <a:pt x="1" y="1764"/>
                  </a:cubicBezTo>
                  <a:lnTo>
                    <a:pt x="1" y="1849"/>
                  </a:lnTo>
                  <a:cubicBezTo>
                    <a:pt x="1" y="1863"/>
                    <a:pt x="1" y="1863"/>
                    <a:pt x="15" y="1877"/>
                  </a:cubicBezTo>
                  <a:cubicBezTo>
                    <a:pt x="15" y="1721"/>
                    <a:pt x="43" y="1580"/>
                    <a:pt x="71" y="1438"/>
                  </a:cubicBezTo>
                  <a:cubicBezTo>
                    <a:pt x="276" y="596"/>
                    <a:pt x="1020" y="46"/>
                    <a:pt x="1827" y="46"/>
                  </a:cubicBezTo>
                  <a:cubicBezTo>
                    <a:pt x="2024" y="46"/>
                    <a:pt x="2225" y="79"/>
                    <a:pt x="2423" y="149"/>
                  </a:cubicBezTo>
                  <a:cubicBezTo>
                    <a:pt x="2579" y="206"/>
                    <a:pt x="2734" y="291"/>
                    <a:pt x="2876" y="390"/>
                  </a:cubicBezTo>
                  <a:cubicBezTo>
                    <a:pt x="3018" y="489"/>
                    <a:pt x="3145" y="616"/>
                    <a:pt x="3258" y="758"/>
                  </a:cubicBezTo>
                  <a:cubicBezTo>
                    <a:pt x="3740" y="1381"/>
                    <a:pt x="3754" y="2245"/>
                    <a:pt x="3287" y="2883"/>
                  </a:cubicBezTo>
                  <a:cubicBezTo>
                    <a:pt x="3188" y="3039"/>
                    <a:pt x="3060" y="3166"/>
                    <a:pt x="2919" y="3279"/>
                  </a:cubicBezTo>
                  <a:cubicBezTo>
                    <a:pt x="2777" y="3379"/>
                    <a:pt x="2635" y="3463"/>
                    <a:pt x="2465" y="3520"/>
                  </a:cubicBezTo>
                  <a:cubicBezTo>
                    <a:pt x="2251" y="3603"/>
                    <a:pt x="2032" y="3642"/>
                    <a:pt x="1817" y="3642"/>
                  </a:cubicBezTo>
                  <a:cubicBezTo>
                    <a:pt x="1035" y="3642"/>
                    <a:pt x="308" y="3127"/>
                    <a:pt x="86" y="2316"/>
                  </a:cubicBezTo>
                  <a:cubicBezTo>
                    <a:pt x="43" y="2174"/>
                    <a:pt x="29" y="2033"/>
                    <a:pt x="15" y="1877"/>
                  </a:cubicBezTo>
                  <a:cubicBezTo>
                    <a:pt x="1" y="1891"/>
                    <a:pt x="1" y="1905"/>
                    <a:pt x="15" y="1905"/>
                  </a:cubicBezTo>
                  <a:lnTo>
                    <a:pt x="15" y="2005"/>
                  </a:lnTo>
                  <a:cubicBezTo>
                    <a:pt x="15" y="2047"/>
                    <a:pt x="15" y="2089"/>
                    <a:pt x="29" y="2146"/>
                  </a:cubicBezTo>
                  <a:cubicBezTo>
                    <a:pt x="29" y="2203"/>
                    <a:pt x="43" y="2274"/>
                    <a:pt x="57" y="2330"/>
                  </a:cubicBezTo>
                  <a:cubicBezTo>
                    <a:pt x="241" y="3024"/>
                    <a:pt x="808" y="3548"/>
                    <a:pt x="1516" y="3676"/>
                  </a:cubicBezTo>
                  <a:cubicBezTo>
                    <a:pt x="1625" y="3695"/>
                    <a:pt x="1735" y="3704"/>
                    <a:pt x="1845" y="3704"/>
                  </a:cubicBezTo>
                  <a:cubicBezTo>
                    <a:pt x="2065" y="3704"/>
                    <a:pt x="2286" y="3667"/>
                    <a:pt x="2494" y="3591"/>
                  </a:cubicBezTo>
                  <a:cubicBezTo>
                    <a:pt x="2834" y="3449"/>
                    <a:pt x="3131" y="3223"/>
                    <a:pt x="3343" y="2925"/>
                  </a:cubicBezTo>
                  <a:cubicBezTo>
                    <a:pt x="3811" y="2259"/>
                    <a:pt x="3797" y="1381"/>
                    <a:pt x="3315" y="730"/>
                  </a:cubicBezTo>
                  <a:cubicBezTo>
                    <a:pt x="3202" y="574"/>
                    <a:pt x="3060" y="446"/>
                    <a:pt x="2904" y="347"/>
                  </a:cubicBezTo>
                  <a:cubicBezTo>
                    <a:pt x="2763" y="234"/>
                    <a:pt x="2607" y="163"/>
                    <a:pt x="2437" y="106"/>
                  </a:cubicBezTo>
                  <a:cubicBezTo>
                    <a:pt x="2239" y="36"/>
                    <a:pt x="2032" y="1"/>
                    <a:pt x="1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2508891" y="2637950"/>
              <a:ext cx="48520" cy="14484"/>
            </a:xfrm>
            <a:custGeom>
              <a:avLst/>
              <a:gdLst/>
              <a:ahLst/>
              <a:cxnLst/>
              <a:rect l="l" t="t" r="r" b="b"/>
              <a:pathLst>
                <a:path w="1474" h="440" extrusionOk="0">
                  <a:moveTo>
                    <a:pt x="723" y="0"/>
                  </a:moveTo>
                  <a:cubicBezTo>
                    <a:pt x="510" y="14"/>
                    <a:pt x="312" y="85"/>
                    <a:pt x="156" y="241"/>
                  </a:cubicBezTo>
                  <a:cubicBezTo>
                    <a:pt x="85" y="298"/>
                    <a:pt x="28" y="369"/>
                    <a:pt x="0" y="439"/>
                  </a:cubicBezTo>
                  <a:cubicBezTo>
                    <a:pt x="0" y="439"/>
                    <a:pt x="71" y="369"/>
                    <a:pt x="184" y="269"/>
                  </a:cubicBezTo>
                  <a:cubicBezTo>
                    <a:pt x="344" y="131"/>
                    <a:pt x="542" y="64"/>
                    <a:pt x="742" y="64"/>
                  </a:cubicBezTo>
                  <a:cubicBezTo>
                    <a:pt x="932" y="64"/>
                    <a:pt x="1124" y="124"/>
                    <a:pt x="1289" y="241"/>
                  </a:cubicBezTo>
                  <a:cubicBezTo>
                    <a:pt x="1402" y="340"/>
                    <a:pt x="1459" y="425"/>
                    <a:pt x="1473" y="425"/>
                  </a:cubicBezTo>
                  <a:cubicBezTo>
                    <a:pt x="1445" y="340"/>
                    <a:pt x="1388" y="269"/>
                    <a:pt x="1317" y="213"/>
                  </a:cubicBezTo>
                  <a:cubicBezTo>
                    <a:pt x="1147" y="71"/>
                    <a:pt x="935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2309302" y="2633275"/>
              <a:ext cx="83512" cy="9349"/>
            </a:xfrm>
            <a:custGeom>
              <a:avLst/>
              <a:gdLst/>
              <a:ahLst/>
              <a:cxnLst/>
              <a:rect l="l" t="t" r="r" b="b"/>
              <a:pathLst>
                <a:path w="2537" h="284" extrusionOk="0">
                  <a:moveTo>
                    <a:pt x="1" y="1"/>
                  </a:moveTo>
                  <a:cubicBezTo>
                    <a:pt x="128" y="29"/>
                    <a:pt x="241" y="57"/>
                    <a:pt x="369" y="71"/>
                  </a:cubicBezTo>
                  <a:cubicBezTo>
                    <a:pt x="595" y="114"/>
                    <a:pt x="921" y="142"/>
                    <a:pt x="1261" y="171"/>
                  </a:cubicBezTo>
                  <a:lnTo>
                    <a:pt x="2154" y="256"/>
                  </a:lnTo>
                  <a:cubicBezTo>
                    <a:pt x="2281" y="270"/>
                    <a:pt x="2409" y="284"/>
                    <a:pt x="2536" y="284"/>
                  </a:cubicBezTo>
                  <a:cubicBezTo>
                    <a:pt x="2409" y="241"/>
                    <a:pt x="2295" y="213"/>
                    <a:pt x="2168" y="199"/>
                  </a:cubicBezTo>
                  <a:cubicBezTo>
                    <a:pt x="1941" y="171"/>
                    <a:pt x="1615" y="142"/>
                    <a:pt x="1275" y="100"/>
                  </a:cubicBezTo>
                  <a:lnTo>
                    <a:pt x="383" y="29"/>
                  </a:lnTo>
                  <a:cubicBezTo>
                    <a:pt x="255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2650640" y="2646805"/>
              <a:ext cx="18203" cy="44340"/>
            </a:xfrm>
            <a:custGeom>
              <a:avLst/>
              <a:gdLst/>
              <a:ahLst/>
              <a:cxnLst/>
              <a:rect l="l" t="t" r="r" b="b"/>
              <a:pathLst>
                <a:path w="553" h="1347" extrusionOk="0">
                  <a:moveTo>
                    <a:pt x="510" y="0"/>
                  </a:moveTo>
                  <a:cubicBezTo>
                    <a:pt x="524" y="496"/>
                    <a:pt x="354" y="978"/>
                    <a:pt x="0" y="1346"/>
                  </a:cubicBezTo>
                  <a:cubicBezTo>
                    <a:pt x="14" y="1346"/>
                    <a:pt x="85" y="1304"/>
                    <a:pt x="184" y="1204"/>
                  </a:cubicBezTo>
                  <a:cubicBezTo>
                    <a:pt x="425" y="935"/>
                    <a:pt x="553" y="581"/>
                    <a:pt x="539" y="213"/>
                  </a:cubicBezTo>
                  <a:cubicBezTo>
                    <a:pt x="553" y="142"/>
                    <a:pt x="539" y="57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2660878" y="2623861"/>
              <a:ext cx="5530" cy="9019"/>
            </a:xfrm>
            <a:custGeom>
              <a:avLst/>
              <a:gdLst/>
              <a:ahLst/>
              <a:cxnLst/>
              <a:rect l="l" t="t" r="r" b="b"/>
              <a:pathLst>
                <a:path w="168" h="274" extrusionOk="0">
                  <a:moveTo>
                    <a:pt x="18" y="1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" y="17"/>
                    <a:pt x="29" y="74"/>
                    <a:pt x="72" y="145"/>
                  </a:cubicBezTo>
                  <a:cubicBezTo>
                    <a:pt x="100" y="216"/>
                    <a:pt x="114" y="272"/>
                    <a:pt x="128" y="272"/>
                  </a:cubicBezTo>
                  <a:cubicBezTo>
                    <a:pt x="130" y="273"/>
                    <a:pt x="132" y="274"/>
                    <a:pt x="134" y="274"/>
                  </a:cubicBezTo>
                  <a:cubicBezTo>
                    <a:pt x="158" y="274"/>
                    <a:pt x="168" y="195"/>
                    <a:pt x="128" y="117"/>
                  </a:cubicBezTo>
                  <a:cubicBezTo>
                    <a:pt x="91" y="42"/>
                    <a:pt x="33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2489765" y="2620207"/>
              <a:ext cx="17743" cy="57869"/>
            </a:xfrm>
            <a:custGeom>
              <a:avLst/>
              <a:gdLst/>
              <a:ahLst/>
              <a:cxnLst/>
              <a:rect l="l" t="t" r="r" b="b"/>
              <a:pathLst>
                <a:path w="539" h="1758" extrusionOk="0">
                  <a:moveTo>
                    <a:pt x="15" y="1"/>
                  </a:moveTo>
                  <a:cubicBezTo>
                    <a:pt x="0" y="1"/>
                    <a:pt x="71" y="86"/>
                    <a:pt x="156" y="228"/>
                  </a:cubicBezTo>
                  <a:cubicBezTo>
                    <a:pt x="269" y="412"/>
                    <a:pt x="354" y="624"/>
                    <a:pt x="397" y="837"/>
                  </a:cubicBezTo>
                  <a:cubicBezTo>
                    <a:pt x="425" y="1049"/>
                    <a:pt x="425" y="1276"/>
                    <a:pt x="397" y="1488"/>
                  </a:cubicBezTo>
                  <a:cubicBezTo>
                    <a:pt x="369" y="1587"/>
                    <a:pt x="354" y="1672"/>
                    <a:pt x="340" y="1757"/>
                  </a:cubicBezTo>
                  <a:cubicBezTo>
                    <a:pt x="383" y="1687"/>
                    <a:pt x="425" y="1602"/>
                    <a:pt x="439" y="1502"/>
                  </a:cubicBezTo>
                  <a:cubicBezTo>
                    <a:pt x="539" y="1049"/>
                    <a:pt x="454" y="582"/>
                    <a:pt x="199" y="199"/>
                  </a:cubicBezTo>
                  <a:cubicBezTo>
                    <a:pt x="156" y="114"/>
                    <a:pt x="85" y="43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2267791" y="2725613"/>
              <a:ext cx="45722" cy="42332"/>
            </a:xfrm>
            <a:custGeom>
              <a:avLst/>
              <a:gdLst/>
              <a:ahLst/>
              <a:cxnLst/>
              <a:rect l="l" t="t" r="r" b="b"/>
              <a:pathLst>
                <a:path w="1389" h="1286" extrusionOk="0">
                  <a:moveTo>
                    <a:pt x="978" y="0"/>
                  </a:moveTo>
                  <a:cubicBezTo>
                    <a:pt x="978" y="0"/>
                    <a:pt x="1021" y="29"/>
                    <a:pt x="1077" y="71"/>
                  </a:cubicBezTo>
                  <a:cubicBezTo>
                    <a:pt x="1162" y="156"/>
                    <a:pt x="1233" y="241"/>
                    <a:pt x="1276" y="354"/>
                  </a:cubicBezTo>
                  <a:cubicBezTo>
                    <a:pt x="1332" y="510"/>
                    <a:pt x="1332" y="694"/>
                    <a:pt x="1262" y="836"/>
                  </a:cubicBezTo>
                  <a:cubicBezTo>
                    <a:pt x="1152" y="1079"/>
                    <a:pt x="919" y="1208"/>
                    <a:pt x="685" y="1208"/>
                  </a:cubicBezTo>
                  <a:cubicBezTo>
                    <a:pt x="524" y="1208"/>
                    <a:pt x="363" y="1147"/>
                    <a:pt x="242" y="1020"/>
                  </a:cubicBezTo>
                  <a:cubicBezTo>
                    <a:pt x="114" y="893"/>
                    <a:pt x="57" y="737"/>
                    <a:pt x="57" y="567"/>
                  </a:cubicBezTo>
                  <a:cubicBezTo>
                    <a:pt x="57" y="454"/>
                    <a:pt x="86" y="340"/>
                    <a:pt x="142" y="241"/>
                  </a:cubicBezTo>
                  <a:cubicBezTo>
                    <a:pt x="185" y="170"/>
                    <a:pt x="213" y="128"/>
                    <a:pt x="213" y="128"/>
                  </a:cubicBezTo>
                  <a:lnTo>
                    <a:pt x="213" y="128"/>
                  </a:lnTo>
                  <a:cubicBezTo>
                    <a:pt x="171" y="156"/>
                    <a:pt x="142" y="199"/>
                    <a:pt x="114" y="227"/>
                  </a:cubicBezTo>
                  <a:cubicBezTo>
                    <a:pt x="57" y="340"/>
                    <a:pt x="15" y="454"/>
                    <a:pt x="15" y="581"/>
                  </a:cubicBezTo>
                  <a:cubicBezTo>
                    <a:pt x="1" y="765"/>
                    <a:pt x="72" y="935"/>
                    <a:pt x="199" y="1077"/>
                  </a:cubicBezTo>
                  <a:cubicBezTo>
                    <a:pt x="335" y="1219"/>
                    <a:pt x="510" y="1286"/>
                    <a:pt x="684" y="1286"/>
                  </a:cubicBezTo>
                  <a:cubicBezTo>
                    <a:pt x="943" y="1286"/>
                    <a:pt x="1199" y="1136"/>
                    <a:pt x="1318" y="864"/>
                  </a:cubicBezTo>
                  <a:cubicBezTo>
                    <a:pt x="1389" y="694"/>
                    <a:pt x="1389" y="510"/>
                    <a:pt x="1318" y="340"/>
                  </a:cubicBezTo>
                  <a:cubicBezTo>
                    <a:pt x="1262" y="227"/>
                    <a:pt x="1191" y="128"/>
                    <a:pt x="1092" y="57"/>
                  </a:cubicBezTo>
                  <a:cubicBezTo>
                    <a:pt x="1063" y="29"/>
                    <a:pt x="1021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2633851" y="2730748"/>
              <a:ext cx="31732" cy="52075"/>
            </a:xfrm>
            <a:custGeom>
              <a:avLst/>
              <a:gdLst/>
              <a:ahLst/>
              <a:cxnLst/>
              <a:rect l="l" t="t" r="r" b="b"/>
              <a:pathLst>
                <a:path w="964" h="1582" extrusionOk="0">
                  <a:moveTo>
                    <a:pt x="269" y="0"/>
                  </a:moveTo>
                  <a:cubicBezTo>
                    <a:pt x="383" y="43"/>
                    <a:pt x="482" y="99"/>
                    <a:pt x="581" y="170"/>
                  </a:cubicBezTo>
                  <a:cubicBezTo>
                    <a:pt x="680" y="255"/>
                    <a:pt x="751" y="354"/>
                    <a:pt x="808" y="468"/>
                  </a:cubicBezTo>
                  <a:cubicBezTo>
                    <a:pt x="879" y="609"/>
                    <a:pt x="893" y="765"/>
                    <a:pt x="864" y="921"/>
                  </a:cubicBezTo>
                  <a:cubicBezTo>
                    <a:pt x="836" y="1062"/>
                    <a:pt x="765" y="1204"/>
                    <a:pt x="666" y="1332"/>
                  </a:cubicBezTo>
                  <a:cubicBezTo>
                    <a:pt x="581" y="1417"/>
                    <a:pt x="468" y="1487"/>
                    <a:pt x="340" y="1516"/>
                  </a:cubicBezTo>
                  <a:cubicBezTo>
                    <a:pt x="289" y="1528"/>
                    <a:pt x="238" y="1535"/>
                    <a:pt x="187" y="1535"/>
                  </a:cubicBezTo>
                  <a:cubicBezTo>
                    <a:pt x="125" y="1535"/>
                    <a:pt x="63" y="1525"/>
                    <a:pt x="0" y="1502"/>
                  </a:cubicBezTo>
                  <a:lnTo>
                    <a:pt x="0" y="1502"/>
                  </a:lnTo>
                  <a:cubicBezTo>
                    <a:pt x="0" y="1502"/>
                    <a:pt x="29" y="1530"/>
                    <a:pt x="85" y="1558"/>
                  </a:cubicBezTo>
                  <a:cubicBezTo>
                    <a:pt x="135" y="1575"/>
                    <a:pt x="185" y="1582"/>
                    <a:pt x="238" y="1582"/>
                  </a:cubicBezTo>
                  <a:cubicBezTo>
                    <a:pt x="275" y="1582"/>
                    <a:pt x="313" y="1578"/>
                    <a:pt x="354" y="1572"/>
                  </a:cubicBezTo>
                  <a:cubicBezTo>
                    <a:pt x="482" y="1530"/>
                    <a:pt x="609" y="1473"/>
                    <a:pt x="709" y="1374"/>
                  </a:cubicBezTo>
                  <a:cubicBezTo>
                    <a:pt x="822" y="1247"/>
                    <a:pt x="893" y="1091"/>
                    <a:pt x="935" y="935"/>
                  </a:cubicBezTo>
                  <a:cubicBezTo>
                    <a:pt x="964" y="765"/>
                    <a:pt x="935" y="595"/>
                    <a:pt x="864" y="439"/>
                  </a:cubicBezTo>
                  <a:cubicBezTo>
                    <a:pt x="808" y="326"/>
                    <a:pt x="723" y="213"/>
                    <a:pt x="609" y="142"/>
                  </a:cubicBezTo>
                  <a:cubicBezTo>
                    <a:pt x="539" y="85"/>
                    <a:pt x="454" y="43"/>
                    <a:pt x="369" y="14"/>
                  </a:cubicBezTo>
                  <a:cubicBezTo>
                    <a:pt x="340" y="0"/>
                    <a:pt x="298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2093419" y="3439953"/>
              <a:ext cx="534383" cy="223510"/>
            </a:xfrm>
            <a:custGeom>
              <a:avLst/>
              <a:gdLst/>
              <a:ahLst/>
              <a:cxnLst/>
              <a:rect l="l" t="t" r="r" b="b"/>
              <a:pathLst>
                <a:path w="16234" h="6790" extrusionOk="0">
                  <a:moveTo>
                    <a:pt x="13528" y="1"/>
                  </a:moveTo>
                  <a:cubicBezTo>
                    <a:pt x="13528" y="1"/>
                    <a:pt x="11785" y="213"/>
                    <a:pt x="11516" y="341"/>
                  </a:cubicBezTo>
                  <a:cubicBezTo>
                    <a:pt x="11261" y="454"/>
                    <a:pt x="10978" y="950"/>
                    <a:pt x="10978" y="950"/>
                  </a:cubicBezTo>
                  <a:lnTo>
                    <a:pt x="10511" y="1134"/>
                  </a:lnTo>
                  <a:cubicBezTo>
                    <a:pt x="9774" y="1347"/>
                    <a:pt x="9802" y="2083"/>
                    <a:pt x="9561" y="2112"/>
                  </a:cubicBezTo>
                  <a:cubicBezTo>
                    <a:pt x="9560" y="2112"/>
                    <a:pt x="9559" y="2112"/>
                    <a:pt x="9557" y="2112"/>
                  </a:cubicBezTo>
                  <a:cubicBezTo>
                    <a:pt x="9249" y="2112"/>
                    <a:pt x="2436" y="780"/>
                    <a:pt x="2436" y="780"/>
                  </a:cubicBezTo>
                  <a:lnTo>
                    <a:pt x="1813" y="624"/>
                  </a:lnTo>
                  <a:cubicBezTo>
                    <a:pt x="779" y="1403"/>
                    <a:pt x="368" y="2707"/>
                    <a:pt x="184" y="3854"/>
                  </a:cubicBezTo>
                  <a:cubicBezTo>
                    <a:pt x="184" y="3854"/>
                    <a:pt x="0" y="4406"/>
                    <a:pt x="184" y="4718"/>
                  </a:cubicBezTo>
                  <a:lnTo>
                    <a:pt x="9250" y="5596"/>
                  </a:lnTo>
                  <a:lnTo>
                    <a:pt x="11162" y="6163"/>
                  </a:lnTo>
                  <a:cubicBezTo>
                    <a:pt x="11672" y="6389"/>
                    <a:pt x="12196" y="6574"/>
                    <a:pt x="12734" y="6744"/>
                  </a:cubicBezTo>
                  <a:cubicBezTo>
                    <a:pt x="12876" y="6775"/>
                    <a:pt x="13007" y="6790"/>
                    <a:pt x="13127" y="6790"/>
                  </a:cubicBezTo>
                  <a:cubicBezTo>
                    <a:pt x="13546" y="6790"/>
                    <a:pt x="13814" y="6608"/>
                    <a:pt x="13825" y="6333"/>
                  </a:cubicBezTo>
                  <a:cubicBezTo>
                    <a:pt x="13853" y="5979"/>
                    <a:pt x="13358" y="5936"/>
                    <a:pt x="13358" y="5936"/>
                  </a:cubicBezTo>
                  <a:cubicBezTo>
                    <a:pt x="12933" y="5780"/>
                    <a:pt x="12522" y="5582"/>
                    <a:pt x="12125" y="5370"/>
                  </a:cubicBezTo>
                  <a:cubicBezTo>
                    <a:pt x="11828" y="5171"/>
                    <a:pt x="11601" y="4902"/>
                    <a:pt x="11445" y="4590"/>
                  </a:cubicBezTo>
                  <a:lnTo>
                    <a:pt x="11445" y="4590"/>
                  </a:lnTo>
                  <a:lnTo>
                    <a:pt x="12125" y="4690"/>
                  </a:lnTo>
                  <a:cubicBezTo>
                    <a:pt x="12125" y="4690"/>
                    <a:pt x="13570" y="5724"/>
                    <a:pt x="14108" y="6035"/>
                  </a:cubicBezTo>
                  <a:cubicBezTo>
                    <a:pt x="14221" y="6098"/>
                    <a:pt x="14315" y="6123"/>
                    <a:pt x="14394" y="6123"/>
                  </a:cubicBezTo>
                  <a:cubicBezTo>
                    <a:pt x="14692" y="6123"/>
                    <a:pt x="14772" y="5759"/>
                    <a:pt x="14817" y="5624"/>
                  </a:cubicBezTo>
                  <a:cubicBezTo>
                    <a:pt x="14859" y="5469"/>
                    <a:pt x="13216" y="3783"/>
                    <a:pt x="13216" y="3783"/>
                  </a:cubicBezTo>
                  <a:lnTo>
                    <a:pt x="13216" y="3783"/>
                  </a:lnTo>
                  <a:cubicBezTo>
                    <a:pt x="13216" y="3783"/>
                    <a:pt x="14788" y="4803"/>
                    <a:pt x="15072" y="5058"/>
                  </a:cubicBezTo>
                  <a:cubicBezTo>
                    <a:pt x="15258" y="5226"/>
                    <a:pt x="15507" y="5320"/>
                    <a:pt x="15683" y="5320"/>
                  </a:cubicBezTo>
                  <a:cubicBezTo>
                    <a:pt x="15774" y="5320"/>
                    <a:pt x="15845" y="5295"/>
                    <a:pt x="15879" y="5242"/>
                  </a:cubicBezTo>
                  <a:cubicBezTo>
                    <a:pt x="15964" y="5072"/>
                    <a:pt x="16233" y="5072"/>
                    <a:pt x="15879" y="4364"/>
                  </a:cubicBezTo>
                  <a:cubicBezTo>
                    <a:pt x="15525" y="3670"/>
                    <a:pt x="12692" y="1786"/>
                    <a:pt x="12692" y="1786"/>
                  </a:cubicBezTo>
                  <a:lnTo>
                    <a:pt x="13471" y="1616"/>
                  </a:lnTo>
                  <a:lnTo>
                    <a:pt x="14321" y="1998"/>
                  </a:lnTo>
                  <a:cubicBezTo>
                    <a:pt x="14378" y="2296"/>
                    <a:pt x="14505" y="2565"/>
                    <a:pt x="14675" y="2806"/>
                  </a:cubicBezTo>
                  <a:cubicBezTo>
                    <a:pt x="14774" y="2957"/>
                    <a:pt x="14902" y="3007"/>
                    <a:pt x="15028" y="3007"/>
                  </a:cubicBezTo>
                  <a:cubicBezTo>
                    <a:pt x="15279" y="3007"/>
                    <a:pt x="15525" y="2806"/>
                    <a:pt x="15525" y="2806"/>
                  </a:cubicBezTo>
                  <a:lnTo>
                    <a:pt x="15185" y="1063"/>
                  </a:lnTo>
                  <a:lnTo>
                    <a:pt x="13528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2356409" y="3509445"/>
              <a:ext cx="51779" cy="74624"/>
            </a:xfrm>
            <a:custGeom>
              <a:avLst/>
              <a:gdLst/>
              <a:ahLst/>
              <a:cxnLst/>
              <a:rect l="l" t="t" r="r" b="b"/>
              <a:pathLst>
                <a:path w="1573" h="2267" extrusionOk="0">
                  <a:moveTo>
                    <a:pt x="1572" y="1"/>
                  </a:moveTo>
                  <a:cubicBezTo>
                    <a:pt x="1445" y="71"/>
                    <a:pt x="1346" y="156"/>
                    <a:pt x="1233" y="241"/>
                  </a:cubicBezTo>
                  <a:cubicBezTo>
                    <a:pt x="978" y="454"/>
                    <a:pt x="737" y="695"/>
                    <a:pt x="524" y="950"/>
                  </a:cubicBezTo>
                  <a:cubicBezTo>
                    <a:pt x="312" y="1219"/>
                    <a:pt x="142" y="1516"/>
                    <a:pt x="43" y="1842"/>
                  </a:cubicBezTo>
                  <a:cubicBezTo>
                    <a:pt x="28" y="1899"/>
                    <a:pt x="14" y="1955"/>
                    <a:pt x="14" y="2012"/>
                  </a:cubicBezTo>
                  <a:cubicBezTo>
                    <a:pt x="0" y="2054"/>
                    <a:pt x="0" y="2111"/>
                    <a:pt x="0" y="2154"/>
                  </a:cubicBezTo>
                  <a:cubicBezTo>
                    <a:pt x="0" y="2182"/>
                    <a:pt x="0" y="2224"/>
                    <a:pt x="0" y="2267"/>
                  </a:cubicBezTo>
                  <a:cubicBezTo>
                    <a:pt x="14" y="2267"/>
                    <a:pt x="14" y="2097"/>
                    <a:pt x="85" y="1856"/>
                  </a:cubicBezTo>
                  <a:cubicBezTo>
                    <a:pt x="198" y="1545"/>
                    <a:pt x="354" y="1261"/>
                    <a:pt x="581" y="1006"/>
                  </a:cubicBezTo>
                  <a:cubicBezTo>
                    <a:pt x="793" y="751"/>
                    <a:pt x="1020" y="511"/>
                    <a:pt x="1261" y="284"/>
                  </a:cubicBezTo>
                  <a:cubicBezTo>
                    <a:pt x="1374" y="199"/>
                    <a:pt x="1473" y="100"/>
                    <a:pt x="1572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2396505" y="3471226"/>
              <a:ext cx="58297" cy="129168"/>
            </a:xfrm>
            <a:custGeom>
              <a:avLst/>
              <a:gdLst/>
              <a:ahLst/>
              <a:cxnLst/>
              <a:rect l="l" t="t" r="r" b="b"/>
              <a:pathLst>
                <a:path w="1771" h="3924" extrusionOk="0">
                  <a:moveTo>
                    <a:pt x="1728" y="0"/>
                  </a:moveTo>
                  <a:cubicBezTo>
                    <a:pt x="1686" y="14"/>
                    <a:pt x="1643" y="43"/>
                    <a:pt x="1601" y="71"/>
                  </a:cubicBezTo>
                  <a:cubicBezTo>
                    <a:pt x="1474" y="170"/>
                    <a:pt x="1360" y="283"/>
                    <a:pt x="1261" y="425"/>
                  </a:cubicBezTo>
                  <a:cubicBezTo>
                    <a:pt x="1204" y="510"/>
                    <a:pt x="1148" y="609"/>
                    <a:pt x="1105" y="708"/>
                  </a:cubicBezTo>
                  <a:cubicBezTo>
                    <a:pt x="1063" y="836"/>
                    <a:pt x="1034" y="963"/>
                    <a:pt x="1020" y="1091"/>
                  </a:cubicBezTo>
                  <a:cubicBezTo>
                    <a:pt x="992" y="1232"/>
                    <a:pt x="949" y="1360"/>
                    <a:pt x="864" y="1473"/>
                  </a:cubicBezTo>
                  <a:cubicBezTo>
                    <a:pt x="779" y="1601"/>
                    <a:pt x="694" y="1728"/>
                    <a:pt x="638" y="1870"/>
                  </a:cubicBezTo>
                  <a:cubicBezTo>
                    <a:pt x="543" y="2114"/>
                    <a:pt x="539" y="2370"/>
                    <a:pt x="625" y="2615"/>
                  </a:cubicBezTo>
                  <a:lnTo>
                    <a:pt x="625" y="2615"/>
                  </a:lnTo>
                  <a:cubicBezTo>
                    <a:pt x="334" y="2828"/>
                    <a:pt x="112" y="3136"/>
                    <a:pt x="29" y="3499"/>
                  </a:cubicBezTo>
                  <a:cubicBezTo>
                    <a:pt x="15" y="3598"/>
                    <a:pt x="0" y="3697"/>
                    <a:pt x="0" y="3810"/>
                  </a:cubicBezTo>
                  <a:cubicBezTo>
                    <a:pt x="0" y="3839"/>
                    <a:pt x="0" y="3881"/>
                    <a:pt x="15" y="3924"/>
                  </a:cubicBezTo>
                  <a:cubicBezTo>
                    <a:pt x="15" y="3782"/>
                    <a:pt x="43" y="3640"/>
                    <a:pt x="71" y="3513"/>
                  </a:cubicBezTo>
                  <a:cubicBezTo>
                    <a:pt x="170" y="3159"/>
                    <a:pt x="383" y="2861"/>
                    <a:pt x="680" y="2677"/>
                  </a:cubicBezTo>
                  <a:lnTo>
                    <a:pt x="709" y="2663"/>
                  </a:lnTo>
                  <a:lnTo>
                    <a:pt x="694" y="2635"/>
                  </a:lnTo>
                  <a:cubicBezTo>
                    <a:pt x="609" y="2394"/>
                    <a:pt x="609" y="2139"/>
                    <a:pt x="694" y="1898"/>
                  </a:cubicBezTo>
                  <a:cubicBezTo>
                    <a:pt x="751" y="1771"/>
                    <a:pt x="822" y="1629"/>
                    <a:pt x="921" y="1516"/>
                  </a:cubicBezTo>
                  <a:cubicBezTo>
                    <a:pt x="1006" y="1402"/>
                    <a:pt x="1063" y="1261"/>
                    <a:pt x="1077" y="1105"/>
                  </a:cubicBezTo>
                  <a:cubicBezTo>
                    <a:pt x="1077" y="977"/>
                    <a:pt x="1105" y="864"/>
                    <a:pt x="1148" y="737"/>
                  </a:cubicBezTo>
                  <a:cubicBezTo>
                    <a:pt x="1190" y="637"/>
                    <a:pt x="1247" y="538"/>
                    <a:pt x="1304" y="453"/>
                  </a:cubicBezTo>
                  <a:cubicBezTo>
                    <a:pt x="1389" y="312"/>
                    <a:pt x="1502" y="198"/>
                    <a:pt x="1615" y="99"/>
                  </a:cubicBezTo>
                  <a:cubicBezTo>
                    <a:pt x="1714" y="28"/>
                    <a:pt x="1771" y="0"/>
                    <a:pt x="177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2479494" y="3486106"/>
              <a:ext cx="29889" cy="10599"/>
            </a:xfrm>
            <a:custGeom>
              <a:avLst/>
              <a:gdLst/>
              <a:ahLst/>
              <a:cxnLst/>
              <a:rect l="l" t="t" r="r" b="b"/>
              <a:pathLst>
                <a:path w="908" h="322" extrusionOk="0">
                  <a:moveTo>
                    <a:pt x="4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208" y="209"/>
                    <a:pt x="479" y="322"/>
                    <a:pt x="767" y="322"/>
                  </a:cubicBezTo>
                  <a:cubicBezTo>
                    <a:pt x="814" y="322"/>
                    <a:pt x="860" y="319"/>
                    <a:pt x="907" y="313"/>
                  </a:cubicBezTo>
                  <a:cubicBezTo>
                    <a:pt x="907" y="299"/>
                    <a:pt x="695" y="285"/>
                    <a:pt x="440" y="200"/>
                  </a:cubicBezTo>
                  <a:cubicBezTo>
                    <a:pt x="198" y="119"/>
                    <a:pt x="33" y="0"/>
                    <a:pt x="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2477157" y="3539303"/>
              <a:ext cx="46677" cy="20541"/>
            </a:xfrm>
            <a:custGeom>
              <a:avLst/>
              <a:gdLst/>
              <a:ahLst/>
              <a:cxnLst/>
              <a:rect l="l" t="t" r="r" b="b"/>
              <a:pathLst>
                <a:path w="1418" h="624" extrusionOk="0">
                  <a:moveTo>
                    <a:pt x="1" y="0"/>
                  </a:moveTo>
                  <a:lnTo>
                    <a:pt x="1" y="0"/>
                  </a:lnTo>
                  <a:cubicBezTo>
                    <a:pt x="454" y="241"/>
                    <a:pt x="922" y="453"/>
                    <a:pt x="1417" y="623"/>
                  </a:cubicBezTo>
                  <a:cubicBezTo>
                    <a:pt x="1191" y="482"/>
                    <a:pt x="964" y="368"/>
                    <a:pt x="723" y="283"/>
                  </a:cubicBezTo>
                  <a:cubicBezTo>
                    <a:pt x="497" y="170"/>
                    <a:pt x="242" y="71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2448714" y="3580320"/>
              <a:ext cx="23832" cy="10303"/>
            </a:xfrm>
            <a:custGeom>
              <a:avLst/>
              <a:gdLst/>
              <a:ahLst/>
              <a:cxnLst/>
              <a:rect l="l" t="t" r="r" b="b"/>
              <a:pathLst>
                <a:path w="724" h="313" extrusionOk="0">
                  <a:moveTo>
                    <a:pt x="1" y="1"/>
                  </a:moveTo>
                  <a:cubicBezTo>
                    <a:pt x="114" y="71"/>
                    <a:pt x="227" y="128"/>
                    <a:pt x="355" y="171"/>
                  </a:cubicBezTo>
                  <a:cubicBezTo>
                    <a:pt x="468" y="227"/>
                    <a:pt x="596" y="270"/>
                    <a:pt x="723" y="312"/>
                  </a:cubicBezTo>
                  <a:cubicBezTo>
                    <a:pt x="624" y="213"/>
                    <a:pt x="511" y="142"/>
                    <a:pt x="383" y="100"/>
                  </a:cubicBezTo>
                  <a:cubicBezTo>
                    <a:pt x="270" y="43"/>
                    <a:pt x="128" y="15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2500002" y="3563235"/>
              <a:ext cx="15899" cy="18993"/>
            </a:xfrm>
            <a:custGeom>
              <a:avLst/>
              <a:gdLst/>
              <a:ahLst/>
              <a:cxnLst/>
              <a:rect l="l" t="t" r="r" b="b"/>
              <a:pathLst>
                <a:path w="483" h="577" extrusionOk="0">
                  <a:moveTo>
                    <a:pt x="462" y="0"/>
                  </a:moveTo>
                  <a:cubicBezTo>
                    <a:pt x="443" y="0"/>
                    <a:pt x="411" y="7"/>
                    <a:pt x="369" y="24"/>
                  </a:cubicBezTo>
                  <a:cubicBezTo>
                    <a:pt x="270" y="66"/>
                    <a:pt x="199" y="123"/>
                    <a:pt x="143" y="208"/>
                  </a:cubicBezTo>
                  <a:cubicBezTo>
                    <a:pt x="72" y="279"/>
                    <a:pt x="43" y="364"/>
                    <a:pt x="15" y="463"/>
                  </a:cubicBezTo>
                  <a:cubicBezTo>
                    <a:pt x="1" y="534"/>
                    <a:pt x="15" y="576"/>
                    <a:pt x="15" y="576"/>
                  </a:cubicBezTo>
                  <a:cubicBezTo>
                    <a:pt x="58" y="463"/>
                    <a:pt x="128" y="350"/>
                    <a:pt x="199" y="251"/>
                  </a:cubicBezTo>
                  <a:cubicBezTo>
                    <a:pt x="284" y="151"/>
                    <a:pt x="383" y="81"/>
                    <a:pt x="483" y="10"/>
                  </a:cubicBezTo>
                  <a:cubicBezTo>
                    <a:pt x="483" y="4"/>
                    <a:pt x="475" y="0"/>
                    <a:pt x="4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2527062" y="3528802"/>
              <a:ext cx="11686" cy="17051"/>
            </a:xfrm>
            <a:custGeom>
              <a:avLst/>
              <a:gdLst/>
              <a:ahLst/>
              <a:cxnLst/>
              <a:rect l="l" t="t" r="r" b="b"/>
              <a:pathLst>
                <a:path w="355" h="518" extrusionOk="0">
                  <a:moveTo>
                    <a:pt x="343" y="0"/>
                  </a:moveTo>
                  <a:cubicBezTo>
                    <a:pt x="305" y="0"/>
                    <a:pt x="183" y="61"/>
                    <a:pt x="100" y="192"/>
                  </a:cubicBezTo>
                  <a:cubicBezTo>
                    <a:pt x="29" y="291"/>
                    <a:pt x="1" y="404"/>
                    <a:pt x="43" y="517"/>
                  </a:cubicBezTo>
                  <a:cubicBezTo>
                    <a:pt x="71" y="418"/>
                    <a:pt x="114" y="319"/>
                    <a:pt x="156" y="234"/>
                  </a:cubicBezTo>
                  <a:cubicBezTo>
                    <a:pt x="241" y="92"/>
                    <a:pt x="355" y="22"/>
                    <a:pt x="355" y="8"/>
                  </a:cubicBezTo>
                  <a:cubicBezTo>
                    <a:pt x="355" y="3"/>
                    <a:pt x="350" y="0"/>
                    <a:pt x="34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2529860" y="3445879"/>
              <a:ext cx="7966" cy="20705"/>
            </a:xfrm>
            <a:custGeom>
              <a:avLst/>
              <a:gdLst/>
              <a:ahLst/>
              <a:cxnLst/>
              <a:rect l="l" t="t" r="r" b="b"/>
              <a:pathLst>
                <a:path w="242" h="629" extrusionOk="0">
                  <a:moveTo>
                    <a:pt x="229" y="0"/>
                  </a:moveTo>
                  <a:cubicBezTo>
                    <a:pt x="212" y="0"/>
                    <a:pt x="185" y="19"/>
                    <a:pt x="142" y="62"/>
                  </a:cubicBezTo>
                  <a:cubicBezTo>
                    <a:pt x="86" y="118"/>
                    <a:pt x="43" y="189"/>
                    <a:pt x="29" y="274"/>
                  </a:cubicBezTo>
                  <a:cubicBezTo>
                    <a:pt x="1" y="359"/>
                    <a:pt x="1" y="444"/>
                    <a:pt x="29" y="529"/>
                  </a:cubicBezTo>
                  <a:cubicBezTo>
                    <a:pt x="43" y="586"/>
                    <a:pt x="71" y="628"/>
                    <a:pt x="71" y="628"/>
                  </a:cubicBezTo>
                  <a:cubicBezTo>
                    <a:pt x="71" y="515"/>
                    <a:pt x="71" y="402"/>
                    <a:pt x="86" y="288"/>
                  </a:cubicBezTo>
                  <a:cubicBezTo>
                    <a:pt x="128" y="189"/>
                    <a:pt x="171" y="90"/>
                    <a:pt x="241" y="5"/>
                  </a:cubicBezTo>
                  <a:cubicBezTo>
                    <a:pt x="238" y="2"/>
                    <a:pt x="234" y="0"/>
                    <a:pt x="22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2488349" y="3360685"/>
              <a:ext cx="716252" cy="317588"/>
            </a:xfrm>
            <a:custGeom>
              <a:avLst/>
              <a:gdLst/>
              <a:ahLst/>
              <a:cxnLst/>
              <a:rect l="l" t="t" r="r" b="b"/>
              <a:pathLst>
                <a:path w="21759" h="9648" extrusionOk="0">
                  <a:moveTo>
                    <a:pt x="21107" y="1"/>
                  </a:moveTo>
                  <a:cubicBezTo>
                    <a:pt x="21107" y="1"/>
                    <a:pt x="19492" y="1120"/>
                    <a:pt x="18415" y="1616"/>
                  </a:cubicBezTo>
                  <a:cubicBezTo>
                    <a:pt x="17339" y="2097"/>
                    <a:pt x="15781" y="2933"/>
                    <a:pt x="15299" y="3811"/>
                  </a:cubicBezTo>
                  <a:cubicBezTo>
                    <a:pt x="15299" y="3811"/>
                    <a:pt x="15214" y="2112"/>
                    <a:pt x="13458" y="1757"/>
                  </a:cubicBezTo>
                  <a:cubicBezTo>
                    <a:pt x="13272" y="1720"/>
                    <a:pt x="13072" y="1703"/>
                    <a:pt x="12863" y="1703"/>
                  </a:cubicBezTo>
                  <a:cubicBezTo>
                    <a:pt x="11087" y="1703"/>
                    <a:pt x="8627" y="2905"/>
                    <a:pt x="8627" y="2905"/>
                  </a:cubicBezTo>
                  <a:lnTo>
                    <a:pt x="1" y="8911"/>
                  </a:lnTo>
                  <a:lnTo>
                    <a:pt x="256" y="9647"/>
                  </a:lnTo>
                  <a:lnTo>
                    <a:pt x="9010" y="8429"/>
                  </a:lnTo>
                  <a:lnTo>
                    <a:pt x="9817" y="8741"/>
                  </a:lnTo>
                  <a:lnTo>
                    <a:pt x="15951" y="4704"/>
                  </a:lnTo>
                  <a:lnTo>
                    <a:pt x="21758" y="511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2484168" y="3365820"/>
              <a:ext cx="740940" cy="320847"/>
            </a:xfrm>
            <a:custGeom>
              <a:avLst/>
              <a:gdLst/>
              <a:ahLst/>
              <a:cxnLst/>
              <a:rect l="l" t="t" r="r" b="b"/>
              <a:pathLst>
                <a:path w="22509" h="9747" extrusionOk="0">
                  <a:moveTo>
                    <a:pt x="22381" y="1"/>
                  </a:moveTo>
                  <a:lnTo>
                    <a:pt x="16049" y="4392"/>
                  </a:lnTo>
                  <a:cubicBezTo>
                    <a:pt x="15987" y="4403"/>
                    <a:pt x="15925" y="4408"/>
                    <a:pt x="15865" y="4408"/>
                  </a:cubicBezTo>
                  <a:cubicBezTo>
                    <a:pt x="15522" y="4408"/>
                    <a:pt x="15205" y="4244"/>
                    <a:pt x="15001" y="3967"/>
                  </a:cubicBezTo>
                  <a:lnTo>
                    <a:pt x="7295" y="5213"/>
                  </a:lnTo>
                  <a:lnTo>
                    <a:pt x="0" y="9746"/>
                  </a:lnTo>
                  <a:lnTo>
                    <a:pt x="9137" y="8698"/>
                  </a:lnTo>
                  <a:cubicBezTo>
                    <a:pt x="9339" y="8881"/>
                    <a:pt x="9593" y="8972"/>
                    <a:pt x="9850" y="8972"/>
                  </a:cubicBezTo>
                  <a:cubicBezTo>
                    <a:pt x="9972" y="8972"/>
                    <a:pt x="10095" y="8952"/>
                    <a:pt x="10213" y="8911"/>
                  </a:cubicBezTo>
                  <a:lnTo>
                    <a:pt x="22509" y="270"/>
                  </a:lnTo>
                  <a:lnTo>
                    <a:pt x="22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2784917" y="3496376"/>
              <a:ext cx="193094" cy="155799"/>
            </a:xfrm>
            <a:custGeom>
              <a:avLst/>
              <a:gdLst/>
              <a:ahLst/>
              <a:cxnLst/>
              <a:rect l="l" t="t" r="r" b="b"/>
              <a:pathLst>
                <a:path w="5866" h="4733" extrusionOk="0">
                  <a:moveTo>
                    <a:pt x="5865" y="1"/>
                  </a:moveTo>
                  <a:cubicBezTo>
                    <a:pt x="5865" y="1"/>
                    <a:pt x="5837" y="15"/>
                    <a:pt x="5794" y="43"/>
                  </a:cubicBezTo>
                  <a:lnTo>
                    <a:pt x="5610" y="171"/>
                  </a:lnTo>
                  <a:cubicBezTo>
                    <a:pt x="5454" y="270"/>
                    <a:pt x="5228" y="426"/>
                    <a:pt x="4944" y="624"/>
                  </a:cubicBezTo>
                  <a:cubicBezTo>
                    <a:pt x="4392" y="1021"/>
                    <a:pt x="3655" y="1587"/>
                    <a:pt x="2848" y="2253"/>
                  </a:cubicBezTo>
                  <a:cubicBezTo>
                    <a:pt x="2041" y="2919"/>
                    <a:pt x="1318" y="3528"/>
                    <a:pt x="808" y="3981"/>
                  </a:cubicBezTo>
                  <a:cubicBezTo>
                    <a:pt x="553" y="4208"/>
                    <a:pt x="355" y="4392"/>
                    <a:pt x="213" y="4534"/>
                  </a:cubicBezTo>
                  <a:lnTo>
                    <a:pt x="57" y="4675"/>
                  </a:lnTo>
                  <a:cubicBezTo>
                    <a:pt x="29" y="4704"/>
                    <a:pt x="15" y="4718"/>
                    <a:pt x="1" y="4732"/>
                  </a:cubicBezTo>
                  <a:cubicBezTo>
                    <a:pt x="29" y="4718"/>
                    <a:pt x="43" y="4704"/>
                    <a:pt x="57" y="4690"/>
                  </a:cubicBezTo>
                  <a:lnTo>
                    <a:pt x="227" y="4548"/>
                  </a:lnTo>
                  <a:cubicBezTo>
                    <a:pt x="383" y="4420"/>
                    <a:pt x="596" y="4236"/>
                    <a:pt x="837" y="4024"/>
                  </a:cubicBezTo>
                  <a:cubicBezTo>
                    <a:pt x="1361" y="3571"/>
                    <a:pt x="2083" y="2961"/>
                    <a:pt x="2890" y="2310"/>
                  </a:cubicBezTo>
                  <a:cubicBezTo>
                    <a:pt x="3684" y="1644"/>
                    <a:pt x="4434" y="1063"/>
                    <a:pt x="4973" y="667"/>
                  </a:cubicBezTo>
                  <a:cubicBezTo>
                    <a:pt x="5256" y="454"/>
                    <a:pt x="5468" y="298"/>
                    <a:pt x="5624" y="185"/>
                  </a:cubicBezTo>
                  <a:lnTo>
                    <a:pt x="5808" y="58"/>
                  </a:lnTo>
                  <a:cubicBezTo>
                    <a:pt x="5823" y="43"/>
                    <a:pt x="5851" y="29"/>
                    <a:pt x="58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2491641" y="3434357"/>
              <a:ext cx="484019" cy="236446"/>
            </a:xfrm>
            <a:custGeom>
              <a:avLst/>
              <a:gdLst/>
              <a:ahLst/>
              <a:cxnLst/>
              <a:rect l="l" t="t" r="r" b="b"/>
              <a:pathLst>
                <a:path w="14704" h="7183" extrusionOk="0">
                  <a:moveTo>
                    <a:pt x="12236" y="0"/>
                  </a:moveTo>
                  <a:cubicBezTo>
                    <a:pt x="12114" y="0"/>
                    <a:pt x="11992" y="5"/>
                    <a:pt x="11870" y="15"/>
                  </a:cubicBezTo>
                  <a:cubicBezTo>
                    <a:pt x="10850" y="86"/>
                    <a:pt x="9887" y="468"/>
                    <a:pt x="8924" y="851"/>
                  </a:cubicBezTo>
                  <a:lnTo>
                    <a:pt x="0" y="6956"/>
                  </a:lnTo>
                  <a:lnTo>
                    <a:pt x="85" y="7183"/>
                  </a:lnTo>
                  <a:lnTo>
                    <a:pt x="9051" y="1120"/>
                  </a:lnTo>
                  <a:cubicBezTo>
                    <a:pt x="9051" y="1120"/>
                    <a:pt x="11063" y="468"/>
                    <a:pt x="11941" y="355"/>
                  </a:cubicBezTo>
                  <a:cubicBezTo>
                    <a:pt x="12098" y="336"/>
                    <a:pt x="12253" y="327"/>
                    <a:pt x="12404" y="327"/>
                  </a:cubicBezTo>
                  <a:cubicBezTo>
                    <a:pt x="13684" y="327"/>
                    <a:pt x="14703" y="950"/>
                    <a:pt x="14703" y="950"/>
                  </a:cubicBezTo>
                  <a:cubicBezTo>
                    <a:pt x="14078" y="288"/>
                    <a:pt x="13155" y="0"/>
                    <a:pt x="12236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3021342" y="3396599"/>
              <a:ext cx="141315" cy="95625"/>
            </a:xfrm>
            <a:custGeom>
              <a:avLst/>
              <a:gdLst/>
              <a:ahLst/>
              <a:cxnLst/>
              <a:rect l="l" t="t" r="r" b="b"/>
              <a:pathLst>
                <a:path w="4293" h="2905" extrusionOk="0">
                  <a:moveTo>
                    <a:pt x="4292" y="1"/>
                  </a:moveTo>
                  <a:cubicBezTo>
                    <a:pt x="4292" y="1"/>
                    <a:pt x="779" y="1828"/>
                    <a:pt x="0" y="2904"/>
                  </a:cubicBezTo>
                  <a:lnTo>
                    <a:pt x="429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2491641" y="3433172"/>
              <a:ext cx="498470" cy="230159"/>
            </a:xfrm>
            <a:custGeom>
              <a:avLst/>
              <a:gdLst/>
              <a:ahLst/>
              <a:cxnLst/>
              <a:rect l="l" t="t" r="r" b="b"/>
              <a:pathLst>
                <a:path w="15143" h="6992" extrusionOk="0">
                  <a:moveTo>
                    <a:pt x="12189" y="0"/>
                  </a:moveTo>
                  <a:cubicBezTo>
                    <a:pt x="12002" y="0"/>
                    <a:pt x="11815" y="12"/>
                    <a:pt x="11629" y="37"/>
                  </a:cubicBezTo>
                  <a:cubicBezTo>
                    <a:pt x="10680" y="193"/>
                    <a:pt x="9774" y="462"/>
                    <a:pt x="8910" y="859"/>
                  </a:cubicBezTo>
                  <a:lnTo>
                    <a:pt x="7394" y="1893"/>
                  </a:lnTo>
                  <a:lnTo>
                    <a:pt x="2167" y="5491"/>
                  </a:lnTo>
                  <a:lnTo>
                    <a:pt x="581" y="6581"/>
                  </a:lnTo>
                  <a:lnTo>
                    <a:pt x="156" y="6879"/>
                  </a:lnTo>
                  <a:lnTo>
                    <a:pt x="99" y="6921"/>
                  </a:lnTo>
                  <a:lnTo>
                    <a:pt x="99" y="6921"/>
                  </a:lnTo>
                  <a:lnTo>
                    <a:pt x="142" y="6893"/>
                  </a:lnTo>
                  <a:lnTo>
                    <a:pt x="567" y="6610"/>
                  </a:lnTo>
                  <a:lnTo>
                    <a:pt x="2167" y="5533"/>
                  </a:lnTo>
                  <a:lnTo>
                    <a:pt x="7408" y="1949"/>
                  </a:lnTo>
                  <a:lnTo>
                    <a:pt x="8924" y="915"/>
                  </a:lnTo>
                  <a:cubicBezTo>
                    <a:pt x="9788" y="533"/>
                    <a:pt x="10695" y="249"/>
                    <a:pt x="11615" y="94"/>
                  </a:cubicBezTo>
                  <a:cubicBezTo>
                    <a:pt x="11803" y="69"/>
                    <a:pt x="11992" y="56"/>
                    <a:pt x="12179" y="56"/>
                  </a:cubicBezTo>
                  <a:cubicBezTo>
                    <a:pt x="12743" y="56"/>
                    <a:pt x="13301" y="168"/>
                    <a:pt x="13811" y="391"/>
                  </a:cubicBezTo>
                  <a:cubicBezTo>
                    <a:pt x="14080" y="504"/>
                    <a:pt x="14321" y="660"/>
                    <a:pt x="14519" y="859"/>
                  </a:cubicBezTo>
                  <a:cubicBezTo>
                    <a:pt x="14689" y="1000"/>
                    <a:pt x="14817" y="1170"/>
                    <a:pt x="14930" y="1354"/>
                  </a:cubicBezTo>
                  <a:cubicBezTo>
                    <a:pt x="15015" y="1510"/>
                    <a:pt x="15086" y="1666"/>
                    <a:pt x="15128" y="1850"/>
                  </a:cubicBezTo>
                  <a:cubicBezTo>
                    <a:pt x="15128" y="1850"/>
                    <a:pt x="15142" y="1836"/>
                    <a:pt x="15128" y="1808"/>
                  </a:cubicBezTo>
                  <a:cubicBezTo>
                    <a:pt x="15128" y="1779"/>
                    <a:pt x="15114" y="1751"/>
                    <a:pt x="15114" y="1708"/>
                  </a:cubicBezTo>
                  <a:cubicBezTo>
                    <a:pt x="15072" y="1581"/>
                    <a:pt x="15015" y="1454"/>
                    <a:pt x="14958" y="1340"/>
                  </a:cubicBezTo>
                  <a:cubicBezTo>
                    <a:pt x="14845" y="1142"/>
                    <a:pt x="14717" y="972"/>
                    <a:pt x="14562" y="830"/>
                  </a:cubicBezTo>
                  <a:cubicBezTo>
                    <a:pt x="14349" y="632"/>
                    <a:pt x="14108" y="476"/>
                    <a:pt x="13853" y="349"/>
                  </a:cubicBezTo>
                  <a:cubicBezTo>
                    <a:pt x="13321" y="114"/>
                    <a:pt x="12756" y="0"/>
                    <a:pt x="12189" y="0"/>
                  </a:cubicBezTo>
                  <a:close/>
                  <a:moveTo>
                    <a:pt x="99" y="6921"/>
                  </a:moveTo>
                  <a:lnTo>
                    <a:pt x="14" y="6978"/>
                  </a:lnTo>
                  <a:lnTo>
                    <a:pt x="0" y="6992"/>
                  </a:lnTo>
                  <a:lnTo>
                    <a:pt x="42" y="6964"/>
                  </a:lnTo>
                  <a:lnTo>
                    <a:pt x="99" y="69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2749035" y="3466223"/>
              <a:ext cx="242009" cy="45130"/>
            </a:xfrm>
            <a:custGeom>
              <a:avLst/>
              <a:gdLst/>
              <a:ahLst/>
              <a:cxnLst/>
              <a:rect l="l" t="t" r="r" b="b"/>
              <a:pathLst>
                <a:path w="7352" h="1371" extrusionOk="0">
                  <a:moveTo>
                    <a:pt x="4488" y="1"/>
                  </a:moveTo>
                  <a:cubicBezTo>
                    <a:pt x="4202" y="1"/>
                    <a:pt x="3914" y="23"/>
                    <a:pt x="3626" y="67"/>
                  </a:cubicBezTo>
                  <a:cubicBezTo>
                    <a:pt x="2720" y="209"/>
                    <a:pt x="1842" y="478"/>
                    <a:pt x="1006" y="874"/>
                  </a:cubicBezTo>
                  <a:cubicBezTo>
                    <a:pt x="694" y="1002"/>
                    <a:pt x="439" y="1129"/>
                    <a:pt x="269" y="1229"/>
                  </a:cubicBezTo>
                  <a:cubicBezTo>
                    <a:pt x="170" y="1271"/>
                    <a:pt x="113" y="1299"/>
                    <a:pt x="71" y="1328"/>
                  </a:cubicBezTo>
                  <a:cubicBezTo>
                    <a:pt x="43" y="1342"/>
                    <a:pt x="14" y="1356"/>
                    <a:pt x="0" y="1370"/>
                  </a:cubicBezTo>
                  <a:cubicBezTo>
                    <a:pt x="28" y="1370"/>
                    <a:pt x="43" y="1356"/>
                    <a:pt x="71" y="1342"/>
                  </a:cubicBezTo>
                  <a:lnTo>
                    <a:pt x="269" y="1243"/>
                  </a:lnTo>
                  <a:cubicBezTo>
                    <a:pt x="453" y="1172"/>
                    <a:pt x="708" y="1044"/>
                    <a:pt x="1034" y="903"/>
                  </a:cubicBezTo>
                  <a:cubicBezTo>
                    <a:pt x="1856" y="535"/>
                    <a:pt x="2734" y="265"/>
                    <a:pt x="3640" y="124"/>
                  </a:cubicBezTo>
                  <a:cubicBezTo>
                    <a:pt x="3929" y="83"/>
                    <a:pt x="4218" y="63"/>
                    <a:pt x="4507" y="63"/>
                  </a:cubicBezTo>
                  <a:cubicBezTo>
                    <a:pt x="5127" y="63"/>
                    <a:pt x="5742" y="157"/>
                    <a:pt x="6332" y="350"/>
                  </a:cubicBezTo>
                  <a:cubicBezTo>
                    <a:pt x="6587" y="450"/>
                    <a:pt x="6842" y="563"/>
                    <a:pt x="7083" y="690"/>
                  </a:cubicBezTo>
                  <a:cubicBezTo>
                    <a:pt x="7253" y="789"/>
                    <a:pt x="7352" y="846"/>
                    <a:pt x="7352" y="846"/>
                  </a:cubicBezTo>
                  <a:lnTo>
                    <a:pt x="7281" y="789"/>
                  </a:lnTo>
                  <a:cubicBezTo>
                    <a:pt x="7238" y="761"/>
                    <a:pt x="7182" y="719"/>
                    <a:pt x="7097" y="676"/>
                  </a:cubicBezTo>
                  <a:cubicBezTo>
                    <a:pt x="6856" y="520"/>
                    <a:pt x="6601" y="407"/>
                    <a:pt x="6346" y="322"/>
                  </a:cubicBezTo>
                  <a:cubicBezTo>
                    <a:pt x="5742" y="108"/>
                    <a:pt x="511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3007812" y="3371416"/>
              <a:ext cx="189341" cy="124527"/>
            </a:xfrm>
            <a:custGeom>
              <a:avLst/>
              <a:gdLst/>
              <a:ahLst/>
              <a:cxnLst/>
              <a:rect l="l" t="t" r="r" b="b"/>
              <a:pathLst>
                <a:path w="5752" h="3783" extrusionOk="0">
                  <a:moveTo>
                    <a:pt x="5752" y="1"/>
                  </a:moveTo>
                  <a:cubicBezTo>
                    <a:pt x="5723" y="15"/>
                    <a:pt x="5709" y="15"/>
                    <a:pt x="5681" y="29"/>
                  </a:cubicBezTo>
                  <a:lnTo>
                    <a:pt x="5511" y="128"/>
                  </a:lnTo>
                  <a:cubicBezTo>
                    <a:pt x="5355" y="227"/>
                    <a:pt x="5143" y="355"/>
                    <a:pt x="4873" y="511"/>
                  </a:cubicBezTo>
                  <a:cubicBezTo>
                    <a:pt x="4349" y="836"/>
                    <a:pt x="3627" y="1304"/>
                    <a:pt x="2834" y="1814"/>
                  </a:cubicBezTo>
                  <a:cubicBezTo>
                    <a:pt x="2040" y="2338"/>
                    <a:pt x="1332" y="2834"/>
                    <a:pt x="822" y="3188"/>
                  </a:cubicBezTo>
                  <a:cubicBezTo>
                    <a:pt x="567" y="3372"/>
                    <a:pt x="355" y="3514"/>
                    <a:pt x="227" y="3613"/>
                  </a:cubicBezTo>
                  <a:lnTo>
                    <a:pt x="57" y="3740"/>
                  </a:lnTo>
                  <a:cubicBezTo>
                    <a:pt x="43" y="3740"/>
                    <a:pt x="15" y="3769"/>
                    <a:pt x="1" y="3783"/>
                  </a:cubicBezTo>
                  <a:cubicBezTo>
                    <a:pt x="29" y="3769"/>
                    <a:pt x="43" y="3754"/>
                    <a:pt x="71" y="3740"/>
                  </a:cubicBezTo>
                  <a:lnTo>
                    <a:pt x="241" y="3641"/>
                  </a:lnTo>
                  <a:lnTo>
                    <a:pt x="851" y="3230"/>
                  </a:lnTo>
                  <a:cubicBezTo>
                    <a:pt x="1360" y="2876"/>
                    <a:pt x="2069" y="2395"/>
                    <a:pt x="2862" y="1871"/>
                  </a:cubicBezTo>
                  <a:cubicBezTo>
                    <a:pt x="3669" y="1361"/>
                    <a:pt x="4378" y="893"/>
                    <a:pt x="4902" y="553"/>
                  </a:cubicBezTo>
                  <a:lnTo>
                    <a:pt x="5525" y="157"/>
                  </a:lnTo>
                  <a:lnTo>
                    <a:pt x="5695" y="43"/>
                  </a:lnTo>
                  <a:cubicBezTo>
                    <a:pt x="5709" y="29"/>
                    <a:pt x="5723" y="15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2763948" y="3456281"/>
              <a:ext cx="356266" cy="208467"/>
            </a:xfrm>
            <a:custGeom>
              <a:avLst/>
              <a:gdLst/>
              <a:ahLst/>
              <a:cxnLst/>
              <a:rect l="l" t="t" r="r" b="b"/>
              <a:pathLst>
                <a:path w="10823" h="6333" extrusionOk="0">
                  <a:moveTo>
                    <a:pt x="10383" y="1"/>
                  </a:moveTo>
                  <a:lnTo>
                    <a:pt x="6800" y="2621"/>
                  </a:lnTo>
                  <a:cubicBezTo>
                    <a:pt x="6800" y="2621"/>
                    <a:pt x="6020" y="2097"/>
                    <a:pt x="5794" y="1899"/>
                  </a:cubicBezTo>
                  <a:cubicBezTo>
                    <a:pt x="5631" y="1750"/>
                    <a:pt x="5462" y="1691"/>
                    <a:pt x="5314" y="1691"/>
                  </a:cubicBezTo>
                  <a:cubicBezTo>
                    <a:pt x="5153" y="1691"/>
                    <a:pt x="5018" y="1760"/>
                    <a:pt x="4944" y="1856"/>
                  </a:cubicBezTo>
                  <a:cubicBezTo>
                    <a:pt x="4845" y="1984"/>
                    <a:pt x="4873" y="2069"/>
                    <a:pt x="4972" y="2225"/>
                  </a:cubicBezTo>
                  <a:cubicBezTo>
                    <a:pt x="5071" y="2380"/>
                    <a:pt x="5723" y="3216"/>
                    <a:pt x="5808" y="3386"/>
                  </a:cubicBezTo>
                  <a:cubicBezTo>
                    <a:pt x="5893" y="3556"/>
                    <a:pt x="5808" y="3641"/>
                    <a:pt x="5808" y="3641"/>
                  </a:cubicBezTo>
                  <a:cubicBezTo>
                    <a:pt x="5808" y="3641"/>
                    <a:pt x="3853" y="2678"/>
                    <a:pt x="3556" y="2550"/>
                  </a:cubicBezTo>
                  <a:cubicBezTo>
                    <a:pt x="3260" y="2428"/>
                    <a:pt x="2950" y="2299"/>
                    <a:pt x="2705" y="2299"/>
                  </a:cubicBezTo>
                  <a:cubicBezTo>
                    <a:pt x="2609" y="2299"/>
                    <a:pt x="2523" y="2319"/>
                    <a:pt x="2451" y="2366"/>
                  </a:cubicBezTo>
                  <a:cubicBezTo>
                    <a:pt x="2281" y="2465"/>
                    <a:pt x="2196" y="2664"/>
                    <a:pt x="2253" y="2862"/>
                  </a:cubicBezTo>
                  <a:cubicBezTo>
                    <a:pt x="2281" y="3046"/>
                    <a:pt x="4406" y="4491"/>
                    <a:pt x="4406" y="4491"/>
                  </a:cubicBezTo>
                  <a:cubicBezTo>
                    <a:pt x="4406" y="4491"/>
                    <a:pt x="4207" y="4406"/>
                    <a:pt x="3938" y="4307"/>
                  </a:cubicBezTo>
                  <a:cubicBezTo>
                    <a:pt x="3641" y="4208"/>
                    <a:pt x="1983" y="3500"/>
                    <a:pt x="1700" y="3415"/>
                  </a:cubicBezTo>
                  <a:cubicBezTo>
                    <a:pt x="1527" y="3357"/>
                    <a:pt x="1273" y="3285"/>
                    <a:pt x="1037" y="3285"/>
                  </a:cubicBezTo>
                  <a:cubicBezTo>
                    <a:pt x="868" y="3285"/>
                    <a:pt x="708" y="3322"/>
                    <a:pt x="595" y="3429"/>
                  </a:cubicBezTo>
                  <a:cubicBezTo>
                    <a:pt x="298" y="3726"/>
                    <a:pt x="510" y="3910"/>
                    <a:pt x="510" y="3910"/>
                  </a:cubicBezTo>
                  <a:lnTo>
                    <a:pt x="425" y="3924"/>
                  </a:lnTo>
                  <a:cubicBezTo>
                    <a:pt x="227" y="3953"/>
                    <a:pt x="85" y="4080"/>
                    <a:pt x="43" y="4279"/>
                  </a:cubicBezTo>
                  <a:cubicBezTo>
                    <a:pt x="0" y="4449"/>
                    <a:pt x="100" y="4619"/>
                    <a:pt x="269" y="4661"/>
                  </a:cubicBezTo>
                  <a:lnTo>
                    <a:pt x="3952" y="6106"/>
                  </a:lnTo>
                  <a:lnTo>
                    <a:pt x="6247" y="6333"/>
                  </a:lnTo>
                  <a:cubicBezTo>
                    <a:pt x="6785" y="6148"/>
                    <a:pt x="7253" y="5851"/>
                    <a:pt x="7635" y="5426"/>
                  </a:cubicBezTo>
                  <a:cubicBezTo>
                    <a:pt x="8216" y="4760"/>
                    <a:pt x="8131" y="3896"/>
                    <a:pt x="8174" y="3514"/>
                  </a:cubicBezTo>
                  <a:cubicBezTo>
                    <a:pt x="8216" y="3145"/>
                    <a:pt x="8754" y="2876"/>
                    <a:pt x="8924" y="2678"/>
                  </a:cubicBezTo>
                  <a:cubicBezTo>
                    <a:pt x="9052" y="2494"/>
                    <a:pt x="9165" y="2281"/>
                    <a:pt x="9250" y="2083"/>
                  </a:cubicBezTo>
                  <a:cubicBezTo>
                    <a:pt x="9250" y="2083"/>
                    <a:pt x="10511" y="1233"/>
                    <a:pt x="10667" y="624"/>
                  </a:cubicBezTo>
                  <a:cubicBezTo>
                    <a:pt x="10822" y="1"/>
                    <a:pt x="10383" y="1"/>
                    <a:pt x="10383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2959322" y="3577982"/>
              <a:ext cx="21495" cy="18236"/>
            </a:xfrm>
            <a:custGeom>
              <a:avLst/>
              <a:gdLst/>
              <a:ahLst/>
              <a:cxnLst/>
              <a:rect l="l" t="t" r="r" b="b"/>
              <a:pathLst>
                <a:path w="653" h="554" extrusionOk="0">
                  <a:moveTo>
                    <a:pt x="0" y="1"/>
                  </a:moveTo>
                  <a:cubicBezTo>
                    <a:pt x="43" y="142"/>
                    <a:pt x="142" y="270"/>
                    <a:pt x="255" y="355"/>
                  </a:cubicBezTo>
                  <a:cubicBezTo>
                    <a:pt x="369" y="468"/>
                    <a:pt x="496" y="525"/>
                    <a:pt x="652" y="553"/>
                  </a:cubicBezTo>
                  <a:cubicBezTo>
                    <a:pt x="652" y="539"/>
                    <a:pt x="482" y="454"/>
                    <a:pt x="298" y="298"/>
                  </a:cubicBezTo>
                  <a:cubicBezTo>
                    <a:pt x="128" y="157"/>
                    <a:pt x="15" y="1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2990102" y="3544274"/>
              <a:ext cx="20080" cy="16492"/>
            </a:xfrm>
            <a:custGeom>
              <a:avLst/>
              <a:gdLst/>
              <a:ahLst/>
              <a:cxnLst/>
              <a:rect l="l" t="t" r="r" b="b"/>
              <a:pathLst>
                <a:path w="610" h="501" extrusionOk="0">
                  <a:moveTo>
                    <a:pt x="87" y="1"/>
                  </a:moveTo>
                  <a:cubicBezTo>
                    <a:pt x="37" y="1"/>
                    <a:pt x="0" y="19"/>
                    <a:pt x="0" y="19"/>
                  </a:cubicBezTo>
                  <a:cubicBezTo>
                    <a:pt x="128" y="47"/>
                    <a:pt x="255" y="104"/>
                    <a:pt x="369" y="175"/>
                  </a:cubicBezTo>
                  <a:cubicBezTo>
                    <a:pt x="454" y="274"/>
                    <a:pt x="539" y="373"/>
                    <a:pt x="595" y="501"/>
                  </a:cubicBezTo>
                  <a:cubicBezTo>
                    <a:pt x="595" y="501"/>
                    <a:pt x="609" y="444"/>
                    <a:pt x="581" y="373"/>
                  </a:cubicBezTo>
                  <a:cubicBezTo>
                    <a:pt x="553" y="274"/>
                    <a:pt x="482" y="189"/>
                    <a:pt x="411" y="132"/>
                  </a:cubicBezTo>
                  <a:cubicBezTo>
                    <a:pt x="326" y="62"/>
                    <a:pt x="227" y="19"/>
                    <a:pt x="128" y="5"/>
                  </a:cubicBezTo>
                  <a:cubicBezTo>
                    <a:pt x="114" y="2"/>
                    <a:pt x="100" y="1"/>
                    <a:pt x="87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2986382" y="3542101"/>
              <a:ext cx="10270" cy="26597"/>
            </a:xfrm>
            <a:custGeom>
              <a:avLst/>
              <a:gdLst/>
              <a:ahLst/>
              <a:cxnLst/>
              <a:rect l="l" t="t" r="r" b="b"/>
              <a:pathLst>
                <a:path w="312" h="808" extrusionOk="0">
                  <a:moveTo>
                    <a:pt x="14" y="0"/>
                  </a:moveTo>
                  <a:cubicBezTo>
                    <a:pt x="0" y="14"/>
                    <a:pt x="99" y="170"/>
                    <a:pt x="184" y="383"/>
                  </a:cubicBezTo>
                  <a:cubicBezTo>
                    <a:pt x="255" y="609"/>
                    <a:pt x="269" y="808"/>
                    <a:pt x="283" y="808"/>
                  </a:cubicBezTo>
                  <a:cubicBezTo>
                    <a:pt x="312" y="652"/>
                    <a:pt x="298" y="510"/>
                    <a:pt x="241" y="368"/>
                  </a:cubicBezTo>
                  <a:cubicBezTo>
                    <a:pt x="213" y="227"/>
                    <a:pt x="128" y="99"/>
                    <a:pt x="1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3057717" y="3493118"/>
              <a:ext cx="7966" cy="25215"/>
            </a:xfrm>
            <a:custGeom>
              <a:avLst/>
              <a:gdLst/>
              <a:ahLst/>
              <a:cxnLst/>
              <a:rect l="l" t="t" r="r" b="b"/>
              <a:pathLst>
                <a:path w="242" h="766" extrusionOk="0">
                  <a:moveTo>
                    <a:pt x="156" y="1"/>
                  </a:moveTo>
                  <a:cubicBezTo>
                    <a:pt x="156" y="1"/>
                    <a:pt x="114" y="43"/>
                    <a:pt x="85" y="114"/>
                  </a:cubicBezTo>
                  <a:cubicBezTo>
                    <a:pt x="0" y="298"/>
                    <a:pt x="29" y="511"/>
                    <a:pt x="142" y="681"/>
                  </a:cubicBezTo>
                  <a:cubicBezTo>
                    <a:pt x="199" y="737"/>
                    <a:pt x="241" y="766"/>
                    <a:pt x="241" y="766"/>
                  </a:cubicBezTo>
                  <a:cubicBezTo>
                    <a:pt x="170" y="652"/>
                    <a:pt x="128" y="525"/>
                    <a:pt x="114" y="397"/>
                  </a:cubicBezTo>
                  <a:cubicBezTo>
                    <a:pt x="99" y="270"/>
                    <a:pt x="114" y="128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909878" y="3601322"/>
              <a:ext cx="49014" cy="25083"/>
            </a:xfrm>
            <a:custGeom>
              <a:avLst/>
              <a:gdLst/>
              <a:ahLst/>
              <a:cxnLst/>
              <a:rect l="l" t="t" r="r" b="b"/>
              <a:pathLst>
                <a:path w="1489" h="762" extrusionOk="0">
                  <a:moveTo>
                    <a:pt x="1" y="0"/>
                  </a:moveTo>
                  <a:cubicBezTo>
                    <a:pt x="1" y="0"/>
                    <a:pt x="58" y="71"/>
                    <a:pt x="185" y="184"/>
                  </a:cubicBezTo>
                  <a:cubicBezTo>
                    <a:pt x="327" y="312"/>
                    <a:pt x="497" y="425"/>
                    <a:pt x="667" y="538"/>
                  </a:cubicBezTo>
                  <a:cubicBezTo>
                    <a:pt x="851" y="637"/>
                    <a:pt x="1035" y="708"/>
                    <a:pt x="1233" y="751"/>
                  </a:cubicBezTo>
                  <a:cubicBezTo>
                    <a:pt x="1276" y="758"/>
                    <a:pt x="1318" y="761"/>
                    <a:pt x="1361" y="761"/>
                  </a:cubicBezTo>
                  <a:cubicBezTo>
                    <a:pt x="1403" y="761"/>
                    <a:pt x="1446" y="758"/>
                    <a:pt x="1488" y="751"/>
                  </a:cubicBezTo>
                  <a:cubicBezTo>
                    <a:pt x="1488" y="737"/>
                    <a:pt x="1389" y="722"/>
                    <a:pt x="1248" y="694"/>
                  </a:cubicBezTo>
                  <a:cubicBezTo>
                    <a:pt x="1063" y="652"/>
                    <a:pt x="879" y="567"/>
                    <a:pt x="709" y="468"/>
                  </a:cubicBezTo>
                  <a:cubicBezTo>
                    <a:pt x="539" y="368"/>
                    <a:pt x="369" y="255"/>
                    <a:pt x="213" y="142"/>
                  </a:cubicBezTo>
                  <a:cubicBezTo>
                    <a:pt x="143" y="85"/>
                    <a:pt x="72" y="43"/>
                    <a:pt x="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967717" y="3613436"/>
              <a:ext cx="11686" cy="10962"/>
            </a:xfrm>
            <a:custGeom>
              <a:avLst/>
              <a:gdLst/>
              <a:ahLst/>
              <a:cxnLst/>
              <a:rect l="l" t="t" r="r" b="b"/>
              <a:pathLst>
                <a:path w="355" h="333" extrusionOk="0">
                  <a:moveTo>
                    <a:pt x="326" y="0"/>
                  </a:moveTo>
                  <a:cubicBezTo>
                    <a:pt x="312" y="0"/>
                    <a:pt x="284" y="100"/>
                    <a:pt x="199" y="199"/>
                  </a:cubicBezTo>
                  <a:cubicBezTo>
                    <a:pt x="114" y="284"/>
                    <a:pt x="15" y="312"/>
                    <a:pt x="0" y="326"/>
                  </a:cubicBezTo>
                  <a:cubicBezTo>
                    <a:pt x="0" y="330"/>
                    <a:pt x="11" y="333"/>
                    <a:pt x="29" y="333"/>
                  </a:cubicBezTo>
                  <a:cubicBezTo>
                    <a:pt x="75" y="333"/>
                    <a:pt x="169" y="313"/>
                    <a:pt x="241" y="241"/>
                  </a:cubicBezTo>
                  <a:cubicBezTo>
                    <a:pt x="355" y="142"/>
                    <a:pt x="355" y="0"/>
                    <a:pt x="326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993361" y="3592401"/>
              <a:ext cx="14484" cy="8196"/>
            </a:xfrm>
            <a:custGeom>
              <a:avLst/>
              <a:gdLst/>
              <a:ahLst/>
              <a:cxnLst/>
              <a:rect l="l" t="t" r="r" b="b"/>
              <a:pathLst>
                <a:path w="440" h="249" extrusionOk="0">
                  <a:moveTo>
                    <a:pt x="435" y="1"/>
                  </a:moveTo>
                  <a:cubicBezTo>
                    <a:pt x="406" y="1"/>
                    <a:pt x="361" y="104"/>
                    <a:pt x="241" y="158"/>
                  </a:cubicBezTo>
                  <a:cubicBezTo>
                    <a:pt x="156" y="196"/>
                    <a:pt x="78" y="202"/>
                    <a:pt x="35" y="202"/>
                  </a:cubicBezTo>
                  <a:cubicBezTo>
                    <a:pt x="13" y="202"/>
                    <a:pt x="1" y="200"/>
                    <a:pt x="1" y="200"/>
                  </a:cubicBezTo>
                  <a:lnTo>
                    <a:pt x="1" y="200"/>
                  </a:lnTo>
                  <a:cubicBezTo>
                    <a:pt x="1" y="214"/>
                    <a:pt x="29" y="229"/>
                    <a:pt x="71" y="243"/>
                  </a:cubicBezTo>
                  <a:cubicBezTo>
                    <a:pt x="90" y="247"/>
                    <a:pt x="109" y="248"/>
                    <a:pt x="128" y="248"/>
                  </a:cubicBezTo>
                  <a:cubicBezTo>
                    <a:pt x="179" y="248"/>
                    <a:pt x="228" y="235"/>
                    <a:pt x="270" y="214"/>
                  </a:cubicBezTo>
                  <a:cubicBezTo>
                    <a:pt x="326" y="186"/>
                    <a:pt x="383" y="144"/>
                    <a:pt x="411" y="87"/>
                  </a:cubicBezTo>
                  <a:cubicBezTo>
                    <a:pt x="440" y="30"/>
                    <a:pt x="440" y="2"/>
                    <a:pt x="440" y="2"/>
                  </a:cubicBezTo>
                  <a:cubicBezTo>
                    <a:pt x="438" y="1"/>
                    <a:pt x="436" y="1"/>
                    <a:pt x="435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780275" y="3585916"/>
              <a:ext cx="125909" cy="54643"/>
            </a:xfrm>
            <a:custGeom>
              <a:avLst/>
              <a:gdLst/>
              <a:ahLst/>
              <a:cxnLst/>
              <a:rect l="l" t="t" r="r" b="b"/>
              <a:pathLst>
                <a:path w="3825" h="1660" extrusionOk="0">
                  <a:moveTo>
                    <a:pt x="15" y="0"/>
                  </a:moveTo>
                  <a:cubicBezTo>
                    <a:pt x="15" y="0"/>
                    <a:pt x="14" y="0"/>
                    <a:pt x="14" y="1"/>
                  </a:cubicBezTo>
                  <a:cubicBezTo>
                    <a:pt x="0" y="29"/>
                    <a:pt x="850" y="411"/>
                    <a:pt x="1898" y="865"/>
                  </a:cubicBezTo>
                  <a:cubicBezTo>
                    <a:pt x="2908" y="1302"/>
                    <a:pt x="3734" y="1659"/>
                    <a:pt x="3806" y="1659"/>
                  </a:cubicBezTo>
                  <a:cubicBezTo>
                    <a:pt x="3808" y="1659"/>
                    <a:pt x="3810" y="1659"/>
                    <a:pt x="3811" y="1658"/>
                  </a:cubicBezTo>
                  <a:cubicBezTo>
                    <a:pt x="3825" y="1644"/>
                    <a:pt x="2975" y="1261"/>
                    <a:pt x="1927" y="808"/>
                  </a:cubicBezTo>
                  <a:cubicBezTo>
                    <a:pt x="899" y="350"/>
                    <a:pt x="48" y="0"/>
                    <a:pt x="15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1487675" y="3677299"/>
              <a:ext cx="1914581" cy="2370"/>
            </a:xfrm>
            <a:custGeom>
              <a:avLst/>
              <a:gdLst/>
              <a:ahLst/>
              <a:cxnLst/>
              <a:rect l="l" t="t" r="r" b="b"/>
              <a:pathLst>
                <a:path w="58163" h="72" extrusionOk="0">
                  <a:moveTo>
                    <a:pt x="29082" y="1"/>
                  </a:moveTo>
                  <a:cubicBezTo>
                    <a:pt x="13018" y="1"/>
                    <a:pt x="1" y="15"/>
                    <a:pt x="1" y="43"/>
                  </a:cubicBezTo>
                  <a:cubicBezTo>
                    <a:pt x="1" y="58"/>
                    <a:pt x="13018" y="72"/>
                    <a:pt x="29082" y="72"/>
                  </a:cubicBezTo>
                  <a:cubicBezTo>
                    <a:pt x="45130" y="72"/>
                    <a:pt x="58162" y="58"/>
                    <a:pt x="58162" y="43"/>
                  </a:cubicBezTo>
                  <a:cubicBezTo>
                    <a:pt x="58162" y="15"/>
                    <a:pt x="45145" y="1"/>
                    <a:pt x="29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539918" y="3204484"/>
              <a:ext cx="911584" cy="474242"/>
            </a:xfrm>
            <a:custGeom>
              <a:avLst/>
              <a:gdLst/>
              <a:ahLst/>
              <a:cxnLst/>
              <a:rect l="l" t="t" r="r" b="b"/>
              <a:pathLst>
                <a:path w="27693" h="14407" extrusionOk="0">
                  <a:moveTo>
                    <a:pt x="595" y="1"/>
                  </a:moveTo>
                  <a:cubicBezTo>
                    <a:pt x="255" y="1"/>
                    <a:pt x="0" y="312"/>
                    <a:pt x="71" y="638"/>
                  </a:cubicBezTo>
                  <a:lnTo>
                    <a:pt x="2862" y="14406"/>
                  </a:lnTo>
                  <a:lnTo>
                    <a:pt x="27197" y="14406"/>
                  </a:lnTo>
                  <a:cubicBezTo>
                    <a:pt x="27466" y="14406"/>
                    <a:pt x="27693" y="14180"/>
                    <a:pt x="27693" y="13911"/>
                  </a:cubicBezTo>
                  <a:cubicBezTo>
                    <a:pt x="27693" y="13642"/>
                    <a:pt x="27466" y="13429"/>
                    <a:pt x="27197" y="13429"/>
                  </a:cubicBezTo>
                  <a:lnTo>
                    <a:pt x="22310" y="13429"/>
                  </a:lnTo>
                  <a:lnTo>
                    <a:pt x="19704" y="638"/>
                  </a:lnTo>
                  <a:cubicBezTo>
                    <a:pt x="19647" y="383"/>
                    <a:pt x="19435" y="213"/>
                    <a:pt x="19194" y="213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541794" y="3204484"/>
              <a:ext cx="912045" cy="475164"/>
            </a:xfrm>
            <a:custGeom>
              <a:avLst/>
              <a:gdLst/>
              <a:ahLst/>
              <a:cxnLst/>
              <a:rect l="l" t="t" r="r" b="b"/>
              <a:pathLst>
                <a:path w="27707" h="14435" extrusionOk="0">
                  <a:moveTo>
                    <a:pt x="14" y="482"/>
                  </a:moveTo>
                  <a:lnTo>
                    <a:pt x="14" y="482"/>
                  </a:lnTo>
                  <a:cubicBezTo>
                    <a:pt x="6" y="499"/>
                    <a:pt x="2" y="520"/>
                    <a:pt x="4" y="543"/>
                  </a:cubicBezTo>
                  <a:lnTo>
                    <a:pt x="4" y="543"/>
                  </a:lnTo>
                  <a:cubicBezTo>
                    <a:pt x="5" y="521"/>
                    <a:pt x="8" y="500"/>
                    <a:pt x="14" y="482"/>
                  </a:cubicBezTo>
                  <a:close/>
                  <a:moveTo>
                    <a:pt x="4" y="543"/>
                  </a:moveTo>
                  <a:lnTo>
                    <a:pt x="4" y="543"/>
                  </a:lnTo>
                  <a:cubicBezTo>
                    <a:pt x="3" y="562"/>
                    <a:pt x="4" y="583"/>
                    <a:pt x="7" y="604"/>
                  </a:cubicBezTo>
                  <a:lnTo>
                    <a:pt x="7" y="604"/>
                  </a:lnTo>
                  <a:cubicBezTo>
                    <a:pt x="9" y="601"/>
                    <a:pt x="11" y="598"/>
                    <a:pt x="14" y="596"/>
                  </a:cubicBezTo>
                  <a:cubicBezTo>
                    <a:pt x="8" y="578"/>
                    <a:pt x="5" y="560"/>
                    <a:pt x="4" y="543"/>
                  </a:cubicBezTo>
                  <a:close/>
                  <a:moveTo>
                    <a:pt x="7" y="604"/>
                  </a:moveTo>
                  <a:cubicBezTo>
                    <a:pt x="1" y="615"/>
                    <a:pt x="3" y="627"/>
                    <a:pt x="14" y="638"/>
                  </a:cubicBezTo>
                  <a:cubicBezTo>
                    <a:pt x="11" y="627"/>
                    <a:pt x="9" y="615"/>
                    <a:pt x="7" y="604"/>
                  </a:cubicBezTo>
                  <a:close/>
                  <a:moveTo>
                    <a:pt x="14" y="652"/>
                  </a:moveTo>
                  <a:cubicBezTo>
                    <a:pt x="14" y="652"/>
                    <a:pt x="28" y="737"/>
                    <a:pt x="71" y="893"/>
                  </a:cubicBezTo>
                  <a:cubicBezTo>
                    <a:pt x="42" y="737"/>
                    <a:pt x="14" y="652"/>
                    <a:pt x="14" y="652"/>
                  </a:cubicBezTo>
                  <a:close/>
                  <a:moveTo>
                    <a:pt x="71" y="893"/>
                  </a:moveTo>
                  <a:lnTo>
                    <a:pt x="71" y="893"/>
                  </a:lnTo>
                  <a:cubicBezTo>
                    <a:pt x="77" y="925"/>
                    <a:pt x="84" y="960"/>
                    <a:pt x="92" y="999"/>
                  </a:cubicBezTo>
                  <a:lnTo>
                    <a:pt x="92" y="999"/>
                  </a:lnTo>
                  <a:lnTo>
                    <a:pt x="71" y="893"/>
                  </a:lnTo>
                  <a:close/>
                  <a:moveTo>
                    <a:pt x="623" y="1"/>
                  </a:moveTo>
                  <a:cubicBezTo>
                    <a:pt x="552" y="1"/>
                    <a:pt x="496" y="1"/>
                    <a:pt x="425" y="15"/>
                  </a:cubicBezTo>
                  <a:cubicBezTo>
                    <a:pt x="368" y="29"/>
                    <a:pt x="312" y="43"/>
                    <a:pt x="269" y="72"/>
                  </a:cubicBezTo>
                  <a:cubicBezTo>
                    <a:pt x="127" y="157"/>
                    <a:pt x="28" y="312"/>
                    <a:pt x="14" y="482"/>
                  </a:cubicBezTo>
                  <a:cubicBezTo>
                    <a:pt x="28" y="312"/>
                    <a:pt x="142" y="171"/>
                    <a:pt x="283" y="100"/>
                  </a:cubicBezTo>
                  <a:cubicBezTo>
                    <a:pt x="326" y="72"/>
                    <a:pt x="382" y="57"/>
                    <a:pt x="439" y="43"/>
                  </a:cubicBezTo>
                  <a:cubicBezTo>
                    <a:pt x="496" y="29"/>
                    <a:pt x="567" y="29"/>
                    <a:pt x="623" y="29"/>
                  </a:cubicBezTo>
                  <a:lnTo>
                    <a:pt x="1062" y="29"/>
                  </a:lnTo>
                  <a:lnTo>
                    <a:pt x="2153" y="43"/>
                  </a:lnTo>
                  <a:lnTo>
                    <a:pt x="9193" y="128"/>
                  </a:lnTo>
                  <a:lnTo>
                    <a:pt x="14094" y="185"/>
                  </a:lnTo>
                  <a:lnTo>
                    <a:pt x="16828" y="213"/>
                  </a:lnTo>
                  <a:lnTo>
                    <a:pt x="18273" y="241"/>
                  </a:lnTo>
                  <a:lnTo>
                    <a:pt x="19179" y="241"/>
                  </a:lnTo>
                  <a:cubicBezTo>
                    <a:pt x="19363" y="270"/>
                    <a:pt x="19519" y="383"/>
                    <a:pt x="19590" y="539"/>
                  </a:cubicBezTo>
                  <a:cubicBezTo>
                    <a:pt x="19618" y="596"/>
                    <a:pt x="19633" y="666"/>
                    <a:pt x="19647" y="723"/>
                  </a:cubicBezTo>
                  <a:lnTo>
                    <a:pt x="19675" y="907"/>
                  </a:lnTo>
                  <a:cubicBezTo>
                    <a:pt x="19703" y="1035"/>
                    <a:pt x="19732" y="1162"/>
                    <a:pt x="19760" y="1276"/>
                  </a:cubicBezTo>
                  <a:cubicBezTo>
                    <a:pt x="19803" y="1531"/>
                    <a:pt x="19859" y="1785"/>
                    <a:pt x="19902" y="2026"/>
                  </a:cubicBezTo>
                  <a:cubicBezTo>
                    <a:pt x="20015" y="2536"/>
                    <a:pt x="20114" y="3046"/>
                    <a:pt x="20213" y="3556"/>
                  </a:cubicBezTo>
                  <a:cubicBezTo>
                    <a:pt x="20426" y="4590"/>
                    <a:pt x="20638" y="5653"/>
                    <a:pt x="20865" y="6729"/>
                  </a:cubicBezTo>
                  <a:cubicBezTo>
                    <a:pt x="21290" y="8882"/>
                    <a:pt x="21757" y="11134"/>
                    <a:pt x="22225" y="13443"/>
                  </a:cubicBezTo>
                  <a:lnTo>
                    <a:pt x="22225" y="13472"/>
                  </a:lnTo>
                  <a:lnTo>
                    <a:pt x="27069" y="13472"/>
                  </a:lnTo>
                  <a:cubicBezTo>
                    <a:pt x="27126" y="13472"/>
                    <a:pt x="27183" y="13472"/>
                    <a:pt x="27239" y="13486"/>
                  </a:cubicBezTo>
                  <a:cubicBezTo>
                    <a:pt x="27480" y="13528"/>
                    <a:pt x="27636" y="13755"/>
                    <a:pt x="27593" y="13996"/>
                  </a:cubicBezTo>
                  <a:cubicBezTo>
                    <a:pt x="27579" y="14123"/>
                    <a:pt x="27494" y="14251"/>
                    <a:pt x="27367" y="14321"/>
                  </a:cubicBezTo>
                  <a:cubicBezTo>
                    <a:pt x="27310" y="14350"/>
                    <a:pt x="27239" y="14378"/>
                    <a:pt x="27168" y="14378"/>
                  </a:cubicBezTo>
                  <a:lnTo>
                    <a:pt x="2844" y="14378"/>
                  </a:lnTo>
                  <a:cubicBezTo>
                    <a:pt x="1981" y="10163"/>
                    <a:pt x="1274" y="6726"/>
                    <a:pt x="793" y="4349"/>
                  </a:cubicBezTo>
                  <a:cubicBezTo>
                    <a:pt x="538" y="3159"/>
                    <a:pt x="354" y="2225"/>
                    <a:pt x="227" y="1601"/>
                  </a:cubicBezTo>
                  <a:cubicBezTo>
                    <a:pt x="170" y="1353"/>
                    <a:pt x="123" y="1150"/>
                    <a:pt x="92" y="999"/>
                  </a:cubicBezTo>
                  <a:lnTo>
                    <a:pt x="92" y="999"/>
                  </a:lnTo>
                  <a:lnTo>
                    <a:pt x="212" y="1615"/>
                  </a:lnTo>
                  <a:cubicBezTo>
                    <a:pt x="340" y="2239"/>
                    <a:pt x="524" y="3174"/>
                    <a:pt x="765" y="4363"/>
                  </a:cubicBezTo>
                  <a:cubicBezTo>
                    <a:pt x="1246" y="6743"/>
                    <a:pt x="1941" y="10185"/>
                    <a:pt x="2790" y="14406"/>
                  </a:cubicBezTo>
                  <a:lnTo>
                    <a:pt x="2790" y="14435"/>
                  </a:lnTo>
                  <a:lnTo>
                    <a:pt x="27168" y="14435"/>
                  </a:lnTo>
                  <a:cubicBezTo>
                    <a:pt x="27253" y="14435"/>
                    <a:pt x="27324" y="14406"/>
                    <a:pt x="27395" y="14364"/>
                  </a:cubicBezTo>
                  <a:cubicBezTo>
                    <a:pt x="27537" y="14293"/>
                    <a:pt x="27636" y="14151"/>
                    <a:pt x="27664" y="13996"/>
                  </a:cubicBezTo>
                  <a:cubicBezTo>
                    <a:pt x="27707" y="13727"/>
                    <a:pt x="27522" y="13457"/>
                    <a:pt x="27253" y="13401"/>
                  </a:cubicBezTo>
                  <a:cubicBezTo>
                    <a:pt x="27216" y="13401"/>
                    <a:pt x="27172" y="13394"/>
                    <a:pt x="27130" y="13394"/>
                  </a:cubicBezTo>
                  <a:cubicBezTo>
                    <a:pt x="27109" y="13394"/>
                    <a:pt x="27088" y="13396"/>
                    <a:pt x="27069" y="13401"/>
                  </a:cubicBezTo>
                  <a:lnTo>
                    <a:pt x="22279" y="13401"/>
                  </a:lnTo>
                  <a:cubicBezTo>
                    <a:pt x="21798" y="11097"/>
                    <a:pt x="21360" y="8864"/>
                    <a:pt x="20922" y="6715"/>
                  </a:cubicBezTo>
                  <a:cubicBezTo>
                    <a:pt x="20695" y="5624"/>
                    <a:pt x="20483" y="4576"/>
                    <a:pt x="20270" y="3542"/>
                  </a:cubicBezTo>
                  <a:cubicBezTo>
                    <a:pt x="20171" y="3018"/>
                    <a:pt x="20072" y="2508"/>
                    <a:pt x="19958" y="2012"/>
                  </a:cubicBezTo>
                  <a:cubicBezTo>
                    <a:pt x="19916" y="1757"/>
                    <a:pt x="19859" y="1502"/>
                    <a:pt x="19803" y="1261"/>
                  </a:cubicBezTo>
                  <a:lnTo>
                    <a:pt x="19732" y="893"/>
                  </a:lnTo>
                  <a:lnTo>
                    <a:pt x="19703" y="709"/>
                  </a:lnTo>
                  <a:cubicBezTo>
                    <a:pt x="19689" y="638"/>
                    <a:pt x="19675" y="581"/>
                    <a:pt x="19647" y="525"/>
                  </a:cubicBezTo>
                  <a:cubicBezTo>
                    <a:pt x="19562" y="341"/>
                    <a:pt x="19392" y="213"/>
                    <a:pt x="19193" y="185"/>
                  </a:cubicBezTo>
                  <a:lnTo>
                    <a:pt x="18273" y="185"/>
                  </a:lnTo>
                  <a:lnTo>
                    <a:pt x="16828" y="171"/>
                  </a:lnTo>
                  <a:lnTo>
                    <a:pt x="14080" y="128"/>
                  </a:lnTo>
                  <a:lnTo>
                    <a:pt x="9179" y="72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1858377" y="3406409"/>
              <a:ext cx="52734" cy="53162"/>
            </a:xfrm>
            <a:custGeom>
              <a:avLst/>
              <a:gdLst/>
              <a:ahLst/>
              <a:cxnLst/>
              <a:rect l="l" t="t" r="r" b="b"/>
              <a:pathLst>
                <a:path w="1602" h="1615" extrusionOk="0">
                  <a:moveTo>
                    <a:pt x="808" y="0"/>
                  </a:moveTo>
                  <a:cubicBezTo>
                    <a:pt x="355" y="0"/>
                    <a:pt x="1" y="354"/>
                    <a:pt x="1" y="808"/>
                  </a:cubicBezTo>
                  <a:cubicBezTo>
                    <a:pt x="1" y="1247"/>
                    <a:pt x="355" y="1615"/>
                    <a:pt x="808" y="1615"/>
                  </a:cubicBezTo>
                  <a:cubicBezTo>
                    <a:pt x="1247" y="1615"/>
                    <a:pt x="1602" y="1247"/>
                    <a:pt x="1602" y="808"/>
                  </a:cubicBezTo>
                  <a:cubicBezTo>
                    <a:pt x="1602" y="354"/>
                    <a:pt x="1247" y="0"/>
                    <a:pt x="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1543177" y="3229207"/>
              <a:ext cx="707825" cy="446723"/>
            </a:xfrm>
            <a:custGeom>
              <a:avLst/>
              <a:gdLst/>
              <a:ahLst/>
              <a:cxnLst/>
              <a:rect l="l" t="t" r="r" b="b"/>
              <a:pathLst>
                <a:path w="21503" h="13571" extrusionOk="0">
                  <a:moveTo>
                    <a:pt x="0" y="0"/>
                  </a:moveTo>
                  <a:cubicBezTo>
                    <a:pt x="15" y="0"/>
                    <a:pt x="43" y="15"/>
                    <a:pt x="71" y="15"/>
                  </a:cubicBezTo>
                  <a:lnTo>
                    <a:pt x="326" y="15"/>
                  </a:lnTo>
                  <a:lnTo>
                    <a:pt x="1275" y="29"/>
                  </a:lnTo>
                  <a:lnTo>
                    <a:pt x="4746" y="71"/>
                  </a:lnTo>
                  <a:lnTo>
                    <a:pt x="16219" y="170"/>
                  </a:lnTo>
                  <a:lnTo>
                    <a:pt x="17877" y="185"/>
                  </a:lnTo>
                  <a:lnTo>
                    <a:pt x="18486" y="185"/>
                  </a:lnTo>
                  <a:cubicBezTo>
                    <a:pt x="18670" y="227"/>
                    <a:pt x="18826" y="369"/>
                    <a:pt x="18882" y="553"/>
                  </a:cubicBezTo>
                  <a:cubicBezTo>
                    <a:pt x="18911" y="680"/>
                    <a:pt x="18925" y="822"/>
                    <a:pt x="18953" y="949"/>
                  </a:cubicBezTo>
                  <a:cubicBezTo>
                    <a:pt x="19166" y="1984"/>
                    <a:pt x="19364" y="2975"/>
                    <a:pt x="19548" y="3938"/>
                  </a:cubicBezTo>
                  <a:cubicBezTo>
                    <a:pt x="19931" y="5836"/>
                    <a:pt x="20271" y="7550"/>
                    <a:pt x="20568" y="8995"/>
                  </a:cubicBezTo>
                  <a:cubicBezTo>
                    <a:pt x="20865" y="10426"/>
                    <a:pt x="21092" y="11587"/>
                    <a:pt x="21262" y="12395"/>
                  </a:cubicBezTo>
                  <a:cubicBezTo>
                    <a:pt x="21347" y="12791"/>
                    <a:pt x="21404" y="13117"/>
                    <a:pt x="21446" y="13330"/>
                  </a:cubicBezTo>
                  <a:cubicBezTo>
                    <a:pt x="21475" y="13429"/>
                    <a:pt x="21489" y="13514"/>
                    <a:pt x="21503" y="13570"/>
                  </a:cubicBezTo>
                  <a:lnTo>
                    <a:pt x="21460" y="13330"/>
                  </a:lnTo>
                  <a:cubicBezTo>
                    <a:pt x="21418" y="13103"/>
                    <a:pt x="21361" y="12791"/>
                    <a:pt x="21290" y="12395"/>
                  </a:cubicBezTo>
                  <a:lnTo>
                    <a:pt x="20625" y="8981"/>
                  </a:lnTo>
                  <a:cubicBezTo>
                    <a:pt x="20327" y="7536"/>
                    <a:pt x="19987" y="5822"/>
                    <a:pt x="19619" y="3924"/>
                  </a:cubicBezTo>
                  <a:cubicBezTo>
                    <a:pt x="19435" y="2975"/>
                    <a:pt x="19236" y="1969"/>
                    <a:pt x="19024" y="935"/>
                  </a:cubicBezTo>
                  <a:cubicBezTo>
                    <a:pt x="18996" y="808"/>
                    <a:pt x="18982" y="680"/>
                    <a:pt x="18939" y="539"/>
                  </a:cubicBezTo>
                  <a:cubicBezTo>
                    <a:pt x="18911" y="397"/>
                    <a:pt x="18812" y="284"/>
                    <a:pt x="18698" y="199"/>
                  </a:cubicBezTo>
                  <a:cubicBezTo>
                    <a:pt x="18642" y="170"/>
                    <a:pt x="18571" y="142"/>
                    <a:pt x="18500" y="128"/>
                  </a:cubicBezTo>
                  <a:cubicBezTo>
                    <a:pt x="18429" y="114"/>
                    <a:pt x="18358" y="114"/>
                    <a:pt x="18287" y="114"/>
                  </a:cubicBezTo>
                  <a:lnTo>
                    <a:pt x="17891" y="114"/>
                  </a:lnTo>
                  <a:lnTo>
                    <a:pt x="16219" y="100"/>
                  </a:lnTo>
                  <a:lnTo>
                    <a:pt x="4746" y="15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5"/>
          <p:cNvSpPr/>
          <p:nvPr/>
        </p:nvSpPr>
        <p:spPr>
          <a:xfrm>
            <a:off x="427916" y="4145286"/>
            <a:ext cx="577200" cy="577200"/>
          </a:xfrm>
          <a:prstGeom prst="ellipse">
            <a:avLst/>
          </a:prstGeom>
          <a:solidFill>
            <a:srgbClr val="D91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"/>
          <p:cNvSpPr/>
          <p:nvPr/>
        </p:nvSpPr>
        <p:spPr>
          <a:xfrm rot="-5400000">
            <a:off x="2998719" y="-1377640"/>
            <a:ext cx="2270509" cy="76476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5"/>
          <p:cNvSpPr txBox="1"/>
          <p:nvPr/>
        </p:nvSpPr>
        <p:spPr>
          <a:xfrm>
            <a:off x="1218454" y="641802"/>
            <a:ext cx="5831040" cy="46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1800" b="1" i="0" u="none" strike="noStrike" cap="none">
                <a:solidFill>
                  <a:srgbClr val="F6BCD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Személy és munkahely összeillése</a:t>
            </a:r>
            <a:endParaRPr/>
          </a:p>
        </p:txBody>
      </p:sp>
      <p:sp>
        <p:nvSpPr>
          <p:cNvPr id="486" name="Google Shape;486;p5"/>
          <p:cNvSpPr txBox="1"/>
          <p:nvPr/>
        </p:nvSpPr>
        <p:spPr>
          <a:xfrm>
            <a:off x="1158303" y="1721037"/>
            <a:ext cx="6127003" cy="1731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egyén képességei és az elvárások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egyén és a szervezet céljai, </a:t>
            </a: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értékrendje</a:t>
            </a: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(Leiter, 2008)</a:t>
            </a:r>
            <a:r>
              <a:rPr lang="hu-HU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munkaértékek megvalósulása </a:t>
            </a: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(Szabó, Litke, Jagodics, 2019)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1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Hogyan segíthet az ÓIP?</a:t>
            </a:r>
            <a:endParaRPr/>
          </a:p>
        </p:txBody>
      </p:sp>
      <p:sp>
        <p:nvSpPr>
          <p:cNvPr id="855" name="Google Shape;855;p11"/>
          <p:cNvSpPr txBox="1"/>
          <p:nvPr/>
        </p:nvSpPr>
        <p:spPr>
          <a:xfrm>
            <a:off x="842671" y="1958650"/>
            <a:ext cx="2042700" cy="148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Direkt beavatkozások</a:t>
            </a:r>
            <a:endParaRPr/>
          </a:p>
        </p:txBody>
      </p:sp>
      <p:sp>
        <p:nvSpPr>
          <p:cNvPr id="856" name="Google Shape;856;p11"/>
          <p:cNvSpPr txBox="1"/>
          <p:nvPr/>
        </p:nvSpPr>
        <p:spPr>
          <a:xfrm>
            <a:off x="6431359" y="2099332"/>
            <a:ext cx="1848300" cy="123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Indirekt hatások</a:t>
            </a:r>
            <a:endParaRPr/>
          </a:p>
        </p:txBody>
      </p:sp>
      <p:grpSp>
        <p:nvGrpSpPr>
          <p:cNvPr id="857" name="Google Shape;857;p11"/>
          <p:cNvGrpSpPr/>
          <p:nvPr/>
        </p:nvGrpSpPr>
        <p:grpSpPr>
          <a:xfrm flipH="1">
            <a:off x="3406057" y="1450973"/>
            <a:ext cx="2359186" cy="3406622"/>
            <a:chOff x="1501775" y="1578487"/>
            <a:chExt cx="1854502" cy="3074072"/>
          </a:xfrm>
        </p:grpSpPr>
        <p:sp>
          <p:nvSpPr>
            <p:cNvPr id="858" name="Google Shape;858;p11"/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1"/>
            <p:cNvSpPr/>
            <p:nvPr/>
          </p:nvSpPr>
          <p:spPr>
            <a:xfrm rot="2612433">
              <a:off x="2157895" y="4371746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"/>
            <p:cNvSpPr/>
            <p:nvPr/>
          </p:nvSpPr>
          <p:spPr>
            <a:xfrm rot="6123119" flipH="1">
              <a:off x="2719873" y="2317992"/>
              <a:ext cx="347879" cy="133063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9" name="Google Shape;959;p11"/>
          <p:cNvSpPr/>
          <p:nvPr/>
        </p:nvSpPr>
        <p:spPr>
          <a:xfrm>
            <a:off x="3442592" y="1547923"/>
            <a:ext cx="577200" cy="57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500" b="1" i="0" u="none" strike="noStrike" cap="none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?</a:t>
            </a: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1"/>
          <p:cNvSpPr/>
          <p:nvPr/>
        </p:nvSpPr>
        <p:spPr>
          <a:xfrm>
            <a:off x="326522" y="4357604"/>
            <a:ext cx="577200" cy="57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1A2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"/>
          <p:cNvSpPr txBox="1">
            <a:spLocks noGrp="1"/>
          </p:cNvSpPr>
          <p:nvPr>
            <p:ph type="title"/>
          </p:nvPr>
        </p:nvSpPr>
        <p:spPr>
          <a:xfrm>
            <a:off x="260542" y="261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Személyiség szintjén</a:t>
            </a:r>
            <a:endParaRPr/>
          </a:p>
        </p:txBody>
      </p:sp>
      <p:sp>
        <p:nvSpPr>
          <p:cNvPr id="966" name="Google Shape;966;p12"/>
          <p:cNvSpPr/>
          <p:nvPr/>
        </p:nvSpPr>
        <p:spPr>
          <a:xfrm rot="-5400000">
            <a:off x="-446396" y="1300776"/>
            <a:ext cx="4448575" cy="260147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2"/>
          <p:cNvSpPr txBox="1"/>
          <p:nvPr/>
        </p:nvSpPr>
        <p:spPr>
          <a:xfrm>
            <a:off x="582556" y="317700"/>
            <a:ext cx="2344620" cy="74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Direkt</a:t>
            </a:r>
            <a:endParaRPr/>
          </a:p>
        </p:txBody>
      </p:sp>
      <p:sp>
        <p:nvSpPr>
          <p:cNvPr id="968" name="Google Shape;968;p12"/>
          <p:cNvSpPr txBox="1"/>
          <p:nvPr/>
        </p:nvSpPr>
        <p:spPr>
          <a:xfrm>
            <a:off x="582556" y="947205"/>
            <a:ext cx="2345058" cy="370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Egyéni/ kiscsoportos formában megküzdési stratégia fejlesztése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Stresszkezelési technikák tanítása – autogén tréning vagy mindfulness csoport.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Szupervíziós helyzetben önismeret fejlesztés (karakter jellemzők)</a:t>
            </a:r>
            <a:endParaRPr/>
          </a:p>
        </p:txBody>
      </p:sp>
      <p:grpSp>
        <p:nvGrpSpPr>
          <p:cNvPr id="969" name="Google Shape;969;p12"/>
          <p:cNvGrpSpPr/>
          <p:nvPr/>
        </p:nvGrpSpPr>
        <p:grpSpPr>
          <a:xfrm flipH="1">
            <a:off x="3227739" y="1359653"/>
            <a:ext cx="2359186" cy="3406622"/>
            <a:chOff x="1501775" y="1578487"/>
            <a:chExt cx="1854502" cy="3074072"/>
          </a:xfrm>
        </p:grpSpPr>
        <p:sp>
          <p:nvSpPr>
            <p:cNvPr id="970" name="Google Shape;970;p12"/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2"/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2"/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2"/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2"/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2"/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2"/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2"/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2"/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2"/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2"/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2"/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2"/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2"/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2"/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2"/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2"/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2"/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2"/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2"/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2"/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2"/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2"/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2"/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2"/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"/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2"/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2"/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"/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"/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"/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"/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"/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"/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"/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"/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"/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"/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"/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"/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"/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"/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"/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"/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"/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"/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2"/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2"/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2"/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2"/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2"/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2"/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"/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"/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"/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"/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"/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"/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"/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"/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"/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"/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"/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"/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"/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"/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"/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"/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"/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"/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2"/>
            <p:cNvSpPr/>
            <p:nvPr/>
          </p:nvSpPr>
          <p:spPr>
            <a:xfrm rot="2612433">
              <a:off x="2157895" y="4371746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2"/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2"/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2"/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2"/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"/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"/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"/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"/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"/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"/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"/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"/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"/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"/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"/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"/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"/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"/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"/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"/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"/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"/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2"/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2"/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2"/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2"/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2"/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2"/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2"/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2"/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2"/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2"/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2"/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1A2"/>
        </a:solid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3"/>
          <p:cNvSpPr txBox="1">
            <a:spLocks noGrp="1"/>
          </p:cNvSpPr>
          <p:nvPr>
            <p:ph type="title"/>
          </p:nvPr>
        </p:nvSpPr>
        <p:spPr>
          <a:xfrm>
            <a:off x="260542" y="261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Személyiség szintjén</a:t>
            </a: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>
            <a:off x="5245775" y="1080016"/>
            <a:ext cx="4161904" cy="30405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3"/>
          <p:cNvSpPr txBox="1"/>
          <p:nvPr/>
        </p:nvSpPr>
        <p:spPr>
          <a:xfrm>
            <a:off x="6413845" y="863187"/>
            <a:ext cx="18483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Indirekt</a:t>
            </a:r>
            <a:endParaRPr/>
          </a:p>
        </p:txBody>
      </p:sp>
      <p:sp>
        <p:nvSpPr>
          <p:cNvPr id="1082" name="Google Shape;1082;p13"/>
          <p:cNvSpPr txBox="1"/>
          <p:nvPr/>
        </p:nvSpPr>
        <p:spPr>
          <a:xfrm>
            <a:off x="5925219" y="1577752"/>
            <a:ext cx="2798782" cy="283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Modellnyújtás (óravezetés során, konzultációban, mediáció során)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óramegfigyelés visszajelzése – fejlődési mindset </a:t>
            </a:r>
            <a:endParaRPr/>
          </a:p>
        </p:txBody>
      </p:sp>
      <p:grpSp>
        <p:nvGrpSpPr>
          <p:cNvPr id="1083" name="Google Shape;1083;p13"/>
          <p:cNvGrpSpPr/>
          <p:nvPr/>
        </p:nvGrpSpPr>
        <p:grpSpPr>
          <a:xfrm>
            <a:off x="3227739" y="1359653"/>
            <a:ext cx="2359186" cy="3406622"/>
            <a:chOff x="1501775" y="1578487"/>
            <a:chExt cx="1854502" cy="3074072"/>
          </a:xfrm>
        </p:grpSpPr>
        <p:sp>
          <p:nvSpPr>
            <p:cNvPr id="1084" name="Google Shape;1084;p13"/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 rot="2612433">
              <a:off x="2157895" y="4371746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9" name="Google Shape;1189;p13"/>
          <p:cNvGrpSpPr/>
          <p:nvPr/>
        </p:nvGrpSpPr>
        <p:grpSpPr>
          <a:xfrm>
            <a:off x="136699" y="279787"/>
            <a:ext cx="3040575" cy="4730289"/>
            <a:chOff x="136699" y="279787"/>
            <a:chExt cx="3040575" cy="4730289"/>
          </a:xfrm>
        </p:grpSpPr>
        <p:grpSp>
          <p:nvGrpSpPr>
            <p:cNvPr id="1190" name="Google Shape;1190;p13"/>
            <p:cNvGrpSpPr/>
            <p:nvPr/>
          </p:nvGrpSpPr>
          <p:grpSpPr>
            <a:xfrm>
              <a:off x="136699" y="279787"/>
              <a:ext cx="3040575" cy="4730289"/>
              <a:chOff x="208428" y="867858"/>
              <a:chExt cx="3040575" cy="4730289"/>
            </a:xfrm>
          </p:grpSpPr>
          <p:sp>
            <p:nvSpPr>
              <p:cNvPr id="1191" name="Google Shape;1191;p13"/>
              <p:cNvSpPr/>
              <p:nvPr/>
            </p:nvSpPr>
            <p:spPr>
              <a:xfrm rot="-5400000">
                <a:off x="-636429" y="1712715"/>
                <a:ext cx="4730289" cy="3040575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13"/>
              <p:cNvSpPr txBox="1"/>
              <p:nvPr/>
            </p:nvSpPr>
            <p:spPr>
              <a:xfrm>
                <a:off x="421175" y="1675759"/>
                <a:ext cx="2803675" cy="3706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hu-HU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Egyéni/ kiscsoportos formában megküzdési stratégia fejlesztése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hu-HU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Stresszkezelési technikák tanítása – autogén tréning vagy mindfulness csoport.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hu-HU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Szupervíziós helyzetben önismeret fejlesztés (karakter jellemzők)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hu-HU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Kontrollélmény helyreállítása</a:t>
                </a:r>
                <a:endParaRPr/>
              </a:p>
            </p:txBody>
          </p:sp>
        </p:grpSp>
        <p:sp>
          <p:nvSpPr>
            <p:cNvPr id="1193" name="Google Shape;1193;p13"/>
            <p:cNvSpPr txBox="1"/>
            <p:nvPr/>
          </p:nvSpPr>
          <p:spPr>
            <a:xfrm>
              <a:off x="417390" y="342671"/>
              <a:ext cx="2344620" cy="748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hu-HU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Direkt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1A2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4"/>
          <p:cNvSpPr txBox="1">
            <a:spLocks noGrp="1"/>
          </p:cNvSpPr>
          <p:nvPr>
            <p:ph type="title"/>
          </p:nvPr>
        </p:nvSpPr>
        <p:spPr>
          <a:xfrm>
            <a:off x="260542" y="261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b="0">
                <a:latin typeface="Times New Roman"/>
                <a:ea typeface="Times New Roman"/>
                <a:cs typeface="Times New Roman"/>
                <a:sym typeface="Times New Roman"/>
              </a:rPr>
              <a:t>Munkahelyi jellemzők</a:t>
            </a:r>
            <a:endParaRPr/>
          </a:p>
        </p:txBody>
      </p:sp>
      <p:sp>
        <p:nvSpPr>
          <p:cNvPr id="1199" name="Google Shape;1199;p14"/>
          <p:cNvSpPr/>
          <p:nvPr/>
        </p:nvSpPr>
        <p:spPr>
          <a:xfrm rot="-5400000">
            <a:off x="-622108" y="1125063"/>
            <a:ext cx="4448575" cy="295289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4"/>
          <p:cNvSpPr txBox="1"/>
          <p:nvPr/>
        </p:nvSpPr>
        <p:spPr>
          <a:xfrm>
            <a:off x="582556" y="317700"/>
            <a:ext cx="2344620" cy="74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Direkt</a:t>
            </a:r>
            <a:endParaRPr/>
          </a:p>
        </p:txBody>
      </p:sp>
      <p:sp>
        <p:nvSpPr>
          <p:cNvPr id="1201" name="Google Shape;1201;p14"/>
          <p:cNvSpPr txBox="1"/>
          <p:nvPr/>
        </p:nvSpPr>
        <p:spPr>
          <a:xfrm>
            <a:off x="250379" y="991463"/>
            <a:ext cx="2701728" cy="370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Vezetővel átbeszélni az értékelés visszajelzés fontosságát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Pedagógusokkal egyénileg átbeszélni saját fejlődési céljaikat (SMART célok)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Felmérni a főbb nehézségforrásokat, közös megoldásokat keresni vezetőséggel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-Csapatépítő alkalom tartása/szervezése</a:t>
            </a:r>
            <a:endParaRPr/>
          </a:p>
        </p:txBody>
      </p:sp>
      <p:grpSp>
        <p:nvGrpSpPr>
          <p:cNvPr id="1202" name="Google Shape;1202;p14"/>
          <p:cNvGrpSpPr/>
          <p:nvPr/>
        </p:nvGrpSpPr>
        <p:grpSpPr>
          <a:xfrm flipH="1">
            <a:off x="3227739" y="1359653"/>
            <a:ext cx="2359186" cy="3406622"/>
            <a:chOff x="1501775" y="1578487"/>
            <a:chExt cx="1854502" cy="3074072"/>
          </a:xfrm>
        </p:grpSpPr>
        <p:sp>
          <p:nvSpPr>
            <p:cNvPr id="1203" name="Google Shape;1203;p14"/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 rot="2612433">
              <a:off x="2157895" y="4371746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Macintosh PowerPoint</Application>
  <PresentationFormat>Diavetítés a képernyőre (16:9 oldalarány)</PresentationFormat>
  <Paragraphs>81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Fira Sans Extra Condensed</vt:lpstr>
      <vt:lpstr>EB Garamond Medium</vt:lpstr>
      <vt:lpstr>Fira Sans Extra Condensed SemiBold</vt:lpstr>
      <vt:lpstr>Arial</vt:lpstr>
      <vt:lpstr>Roboto</vt:lpstr>
      <vt:lpstr>Times New Roman</vt:lpstr>
      <vt:lpstr>Fira Sans Extra Condensed Medium</vt:lpstr>
      <vt:lpstr>Steps to Write an Essay Infographics by Slidesgo</vt:lpstr>
      <vt:lpstr>A tanári kiégés nem egyéni probléma!   Az iskolapszichológusi munka direkt és indirekt lehetőségei a kiégés megelőzésében és kezelésében</vt:lpstr>
      <vt:lpstr>A kiégés okai – a kutatások irányai</vt:lpstr>
      <vt:lpstr>PowerPoint-bemutató</vt:lpstr>
      <vt:lpstr>PowerPoint-bemutató</vt:lpstr>
      <vt:lpstr>PowerPoint-bemutató</vt:lpstr>
      <vt:lpstr>Hogyan segíthet az ÓIP?</vt:lpstr>
      <vt:lpstr>Személyiség szintjén</vt:lpstr>
      <vt:lpstr>Személyiség szintjén</vt:lpstr>
      <vt:lpstr>Munkahelyi jellemzők</vt:lpstr>
      <vt:lpstr>Munkahelyi jellemzők</vt:lpstr>
      <vt:lpstr>A siker  feltételei: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Éva Szabó</cp:lastModifiedBy>
  <cp:revision>1</cp:revision>
  <dcterms:modified xsi:type="dcterms:W3CDTF">2024-11-15T07:56:19Z</dcterms:modified>
</cp:coreProperties>
</file>